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2.xml" ContentType="application/vnd.openxmlformats-officedocument.presentationml.comments+xml"/>
  <Override PartName="/ppt/notesSlides/notesSlide17.xml" ContentType="application/vnd.openxmlformats-officedocument.presentationml.notesSlide+xml"/>
  <Override PartName="/ppt/comments/comment3.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7" r:id="rId5"/>
    <p:sldId id="291" r:id="rId6"/>
    <p:sldId id="264" r:id="rId7"/>
    <p:sldId id="292" r:id="rId8"/>
    <p:sldId id="304" r:id="rId9"/>
    <p:sldId id="294" r:id="rId10"/>
    <p:sldId id="280" r:id="rId11"/>
    <p:sldId id="306" r:id="rId12"/>
    <p:sldId id="307" r:id="rId13"/>
    <p:sldId id="308" r:id="rId14"/>
    <p:sldId id="315" r:id="rId15"/>
    <p:sldId id="317" r:id="rId16"/>
    <p:sldId id="310" r:id="rId17"/>
    <p:sldId id="311" r:id="rId18"/>
    <p:sldId id="320" r:id="rId19"/>
    <p:sldId id="321" r:id="rId20"/>
    <p:sldId id="322" r:id="rId21"/>
    <p:sldId id="323" r:id="rId22"/>
    <p:sldId id="325" r:id="rId23"/>
    <p:sldId id="326" r:id="rId24"/>
    <p:sldId id="327" r:id="rId25"/>
    <p:sldId id="328" r:id="rId26"/>
    <p:sldId id="267" r:id="rId27"/>
  </p:sldIdLst>
  <p:sldSz cx="12192000" cy="6858000"/>
  <p:notesSz cx="6858000" cy="9144000"/>
  <p:defaultTex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Amparo Alonso Betanzos" initials="MB" lastIdx="8" clrIdx="0">
    <p:extLst>
      <p:ext uri="{19B8F6BF-5375-455C-9EA6-DF929625EA0E}">
        <p15:presenceInfo xmlns:p15="http://schemas.microsoft.com/office/powerpoint/2012/main" userId="S::amparo.alonso.betanzos@udc.es::e3713d35-7d61-40fc-a2c9-2abef229cdfe" providerId="AD"/>
      </p:ext>
    </p:extLst>
  </p:cmAuthor>
  <p:cmAuthor id="2" name="Alejandro Rodríguez Arias" initials="AA" lastIdx="11" clrIdx="1">
    <p:extLst>
      <p:ext uri="{19B8F6BF-5375-455C-9EA6-DF929625EA0E}">
        <p15:presenceInfo xmlns:p15="http://schemas.microsoft.com/office/powerpoint/2012/main" userId="S::alejandro.rodriguez.arias@udc.es::348bfea2-5301-4e2f-a202-95509b13db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003"/>
    <a:srgbClr val="C0504C"/>
    <a:srgbClr val="CA1A08"/>
    <a:srgbClr val="008A3E"/>
    <a:srgbClr val="F8B328"/>
    <a:srgbClr val="F7A809"/>
    <a:srgbClr val="1CD113"/>
    <a:srgbClr val="CF1203"/>
    <a:srgbClr val="D61C0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986E99-2515-406E-813B-C6ADBEE035EB}" v="105" dt="2021-09-09T15:02:50.005"/>
    <p1510:client id="{3C32F0E0-5120-4750-A601-BA5A62DA4135}" v="16" dt="2021-09-09T09:44:31.950"/>
    <p1510:client id="{61B9D4AD-1868-4B33-9894-03EA808BDA8C}" v="101" dt="2021-09-09T15:15:03.712"/>
    <p1510:client id="{772BE1CC-DE1F-4E85-A25E-FF5E0AA08FAE}" v="30" dt="2021-09-09T09:39:48.667"/>
    <p1510:client id="{A0D822C5-5979-4249-878F-3FC57CCE5CC3}" v="18" dt="2021-09-09T09:30:06.534"/>
    <p1510:client id="{C319E794-9187-4FC1-8C53-3CCA84B64A44}" v="2" dt="2021-09-10T10:52:39.925"/>
    <p1510:client id="{D4B4BC34-AA83-474D-8600-C9B8E6EF9942}" v="7" dt="2021-09-09T09:56:56.0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jandro Rodríguez Arias" userId="S::alejandro.rodriguez.arias@udc.es::348bfea2-5301-4e2f-a202-95509b13db36" providerId="AD" clId="Web-{C39D45CC-F1AC-450A-8695-4EC11FC6C148}"/>
    <pc:docChg chg="addSld delSld modSld">
      <pc:chgData name="Alejandro Rodríguez Arias" userId="S::alejandro.rodriguez.arias@udc.es::348bfea2-5301-4e2f-a202-95509b13db36" providerId="AD" clId="Web-{C39D45CC-F1AC-450A-8695-4EC11FC6C148}" dt="2021-09-06T10:19:51.531" v="8"/>
      <pc:docMkLst>
        <pc:docMk/>
      </pc:docMkLst>
      <pc:sldChg chg="del">
        <pc:chgData name="Alejandro Rodríguez Arias" userId="S::alejandro.rodriguez.arias@udc.es::348bfea2-5301-4e2f-a202-95509b13db36" providerId="AD" clId="Web-{C39D45CC-F1AC-450A-8695-4EC11FC6C148}" dt="2021-09-06T10:18:39.654" v="6"/>
        <pc:sldMkLst>
          <pc:docMk/>
          <pc:sldMk cId="764142620" sldId="303"/>
        </pc:sldMkLst>
      </pc:sldChg>
      <pc:sldChg chg="del">
        <pc:chgData name="Alejandro Rodríguez Arias" userId="S::alejandro.rodriguez.arias@udc.es::348bfea2-5301-4e2f-a202-95509b13db36" providerId="AD" clId="Web-{C39D45CC-F1AC-450A-8695-4EC11FC6C148}" dt="2021-09-06T10:18:41.029" v="7"/>
        <pc:sldMkLst>
          <pc:docMk/>
          <pc:sldMk cId="3018574220" sldId="318"/>
        </pc:sldMkLst>
      </pc:sldChg>
      <pc:sldChg chg="del">
        <pc:chgData name="Alejandro Rodríguez Arias" userId="S::alejandro.rodriguez.arias@udc.es::348bfea2-5301-4e2f-a202-95509b13db36" providerId="AD" clId="Web-{C39D45CC-F1AC-450A-8695-4EC11FC6C148}" dt="2021-09-06T10:19:51.531" v="8"/>
        <pc:sldMkLst>
          <pc:docMk/>
          <pc:sldMk cId="2380241808" sldId="319"/>
        </pc:sldMkLst>
      </pc:sldChg>
      <pc:sldChg chg="modSp new">
        <pc:chgData name="Alejandro Rodríguez Arias" userId="S::alejandro.rodriguez.arias@udc.es::348bfea2-5301-4e2f-a202-95509b13db36" providerId="AD" clId="Web-{C39D45CC-F1AC-450A-8695-4EC11FC6C148}" dt="2021-09-06T10:17:39.653" v="5" actId="20577"/>
        <pc:sldMkLst>
          <pc:docMk/>
          <pc:sldMk cId="684690238" sldId="320"/>
        </pc:sldMkLst>
        <pc:spChg chg="mod">
          <ac:chgData name="Alejandro Rodríguez Arias" userId="S::alejandro.rodriguez.arias@udc.es::348bfea2-5301-4e2f-a202-95509b13db36" providerId="AD" clId="Web-{C39D45CC-F1AC-450A-8695-4EC11FC6C148}" dt="2021-09-06T10:17:39.653" v="5" actId="20577"/>
          <ac:spMkLst>
            <pc:docMk/>
            <pc:sldMk cId="684690238" sldId="320"/>
            <ac:spMk id="2" creationId="{8D8045CC-E095-48FA-9EB4-4F4CCDB6C2DF}"/>
          </ac:spMkLst>
        </pc:spChg>
      </pc:sldChg>
    </pc:docChg>
  </pc:docChgLst>
  <pc:docChgLst>
    <pc:chgData name="Alejandro Rodríguez Arias" userId="S::alejandro.rodriguez.arias@udc.es::348bfea2-5301-4e2f-a202-95509b13db36" providerId="AD" clId="Web-{10FD6B3F-4C90-4416-877E-96FB967C91CE}"/>
    <pc:docChg chg="">
      <pc:chgData name="Alejandro Rodríguez Arias" userId="S::alejandro.rodriguez.arias@udc.es::348bfea2-5301-4e2f-a202-95509b13db36" providerId="AD" clId="Web-{10FD6B3F-4C90-4416-877E-96FB967C91CE}" dt="2021-09-07T07:58:52.103" v="0"/>
      <pc:docMkLst>
        <pc:docMk/>
      </pc:docMkLst>
      <pc:sldChg chg="delCm">
        <pc:chgData name="Alejandro Rodríguez Arias" userId="S::alejandro.rodriguez.arias@udc.es::348bfea2-5301-4e2f-a202-95509b13db36" providerId="AD" clId="Web-{10FD6B3F-4C90-4416-877E-96FB967C91CE}" dt="2021-09-07T07:58:52.103" v="0"/>
        <pc:sldMkLst>
          <pc:docMk/>
          <pc:sldMk cId="2964325975" sldId="294"/>
        </pc:sldMkLst>
      </pc:sldChg>
    </pc:docChg>
  </pc:docChgLst>
  <pc:docChgLst>
    <pc:chgData name="Alejandro Rodríguez Arias" userId="S::alejandro.rodriguez.arias@udc.es::348bfea2-5301-4e2f-a202-95509b13db36" providerId="AD" clId="Web-{CFE0A735-865C-4EF8-9485-6C96EE101761}"/>
    <pc:docChg chg="delSld modSld">
      <pc:chgData name="Alejandro Rodríguez Arias" userId="S::alejandro.rodriguez.arias@udc.es::348bfea2-5301-4e2f-a202-95509b13db36" providerId="AD" clId="Web-{CFE0A735-865C-4EF8-9485-6C96EE101761}" dt="2021-09-07T09:10:53.694" v="51"/>
      <pc:docMkLst>
        <pc:docMk/>
      </pc:docMkLst>
      <pc:sldChg chg="del">
        <pc:chgData name="Alejandro Rodríguez Arias" userId="S::alejandro.rodriguez.arias@udc.es::348bfea2-5301-4e2f-a202-95509b13db36" providerId="AD" clId="Web-{CFE0A735-865C-4EF8-9485-6C96EE101761}" dt="2021-09-07T09:10:53.694" v="51"/>
        <pc:sldMkLst>
          <pc:docMk/>
          <pc:sldMk cId="2480255921" sldId="300"/>
        </pc:sldMkLst>
      </pc:sldChg>
      <pc:sldChg chg="modSp">
        <pc:chgData name="Alejandro Rodríguez Arias" userId="S::alejandro.rodriguez.arias@udc.es::348bfea2-5301-4e2f-a202-95509b13db36" providerId="AD" clId="Web-{CFE0A735-865C-4EF8-9485-6C96EE101761}" dt="2021-09-07T09:00:26.339" v="1" actId="20577"/>
        <pc:sldMkLst>
          <pc:docMk/>
          <pc:sldMk cId="26386391" sldId="304"/>
        </pc:sldMkLst>
        <pc:spChg chg="mod">
          <ac:chgData name="Alejandro Rodríguez Arias" userId="S::alejandro.rodriguez.arias@udc.es::348bfea2-5301-4e2f-a202-95509b13db36" providerId="AD" clId="Web-{CFE0A735-865C-4EF8-9485-6C96EE101761}" dt="2021-09-07T09:00:26.339" v="1" actId="20577"/>
          <ac:spMkLst>
            <pc:docMk/>
            <pc:sldMk cId="26386391" sldId="304"/>
            <ac:spMk id="37" creationId="{7175423C-3FDF-430E-93AC-C1C06F8CB0F2}"/>
          </ac:spMkLst>
        </pc:spChg>
      </pc:sldChg>
      <pc:sldChg chg="modSp delCm">
        <pc:chgData name="Alejandro Rodríguez Arias" userId="S::alejandro.rodriguez.arias@udc.es::348bfea2-5301-4e2f-a202-95509b13db36" providerId="AD" clId="Web-{CFE0A735-865C-4EF8-9485-6C96EE101761}" dt="2021-09-07T09:09:27.364" v="45" actId="20577"/>
        <pc:sldMkLst>
          <pc:docMk/>
          <pc:sldMk cId="3886957959" sldId="323"/>
        </pc:sldMkLst>
        <pc:spChg chg="mod">
          <ac:chgData name="Alejandro Rodríguez Arias" userId="S::alejandro.rodriguez.arias@udc.es::348bfea2-5301-4e2f-a202-95509b13db36" providerId="AD" clId="Web-{CFE0A735-865C-4EF8-9485-6C96EE101761}" dt="2021-09-07T09:09:27.364" v="45" actId="20577"/>
          <ac:spMkLst>
            <pc:docMk/>
            <pc:sldMk cId="3886957959" sldId="323"/>
            <ac:spMk id="5" creationId="{5B5B3040-0866-4976-99D0-41B5073BCE23}"/>
          </ac:spMkLst>
        </pc:spChg>
      </pc:sldChg>
      <pc:sldChg chg="modSp addCm">
        <pc:chgData name="Alejandro Rodríguez Arias" userId="S::alejandro.rodriguez.arias@udc.es::348bfea2-5301-4e2f-a202-95509b13db36" providerId="AD" clId="Web-{CFE0A735-865C-4EF8-9485-6C96EE101761}" dt="2021-09-07T09:10:24.459" v="50"/>
        <pc:sldMkLst>
          <pc:docMk/>
          <pc:sldMk cId="415033943" sldId="324"/>
        </pc:sldMkLst>
        <pc:spChg chg="mod">
          <ac:chgData name="Alejandro Rodríguez Arias" userId="S::alejandro.rodriguez.arias@udc.es::348bfea2-5301-4e2f-a202-95509b13db36" providerId="AD" clId="Web-{CFE0A735-865C-4EF8-9485-6C96EE101761}" dt="2021-09-07T09:09:55.365" v="49" actId="20577"/>
          <ac:spMkLst>
            <pc:docMk/>
            <pc:sldMk cId="415033943" sldId="324"/>
            <ac:spMk id="5" creationId="{5B5B3040-0866-4976-99D0-41B5073BCE23}"/>
          </ac:spMkLst>
        </pc:spChg>
      </pc:sldChg>
      <pc:sldChg chg="modSp">
        <pc:chgData name="Alejandro Rodríguez Arias" userId="S::alejandro.rodriguez.arias@udc.es::348bfea2-5301-4e2f-a202-95509b13db36" providerId="AD" clId="Web-{CFE0A735-865C-4EF8-9485-6C96EE101761}" dt="2021-09-07T09:07:33.409" v="14" actId="20577"/>
        <pc:sldMkLst>
          <pc:docMk/>
          <pc:sldMk cId="835595890" sldId="326"/>
        </pc:sldMkLst>
        <pc:spChg chg="mod">
          <ac:chgData name="Alejandro Rodríguez Arias" userId="S::alejandro.rodriguez.arias@udc.es::348bfea2-5301-4e2f-a202-95509b13db36" providerId="AD" clId="Web-{CFE0A735-865C-4EF8-9485-6C96EE101761}" dt="2021-09-07T09:07:33.409" v="14" actId="20577"/>
          <ac:spMkLst>
            <pc:docMk/>
            <pc:sldMk cId="835595890" sldId="326"/>
            <ac:spMk id="5" creationId="{2A3A7582-DB95-4BAC-B798-E5B22B231A74}"/>
          </ac:spMkLst>
        </pc:spChg>
      </pc:sldChg>
    </pc:docChg>
  </pc:docChgLst>
  <pc:docChgLst>
    <pc:chgData name="Alejandro Rodríguez Arias" userId="S::alejandro.rodriguez.arias@udc.es::348bfea2-5301-4e2f-a202-95509b13db36" providerId="AD" clId="Web-{1E986E99-2515-406E-813B-C6ADBEE035EB}"/>
    <pc:docChg chg="modSld">
      <pc:chgData name="Alejandro Rodríguez Arias" userId="S::alejandro.rodriguez.arias@udc.es::348bfea2-5301-4e2f-a202-95509b13db36" providerId="AD" clId="Web-{1E986E99-2515-406E-813B-C6ADBEE035EB}" dt="2021-09-09T15:02:50.005" v="75"/>
      <pc:docMkLst>
        <pc:docMk/>
      </pc:docMkLst>
      <pc:sldChg chg="delSp">
        <pc:chgData name="Alejandro Rodríguez Arias" userId="S::alejandro.rodriguez.arias@udc.es::348bfea2-5301-4e2f-a202-95509b13db36" providerId="AD" clId="Web-{1E986E99-2515-406E-813B-C6ADBEE035EB}" dt="2021-09-09T15:02:50.005" v="75"/>
        <pc:sldMkLst>
          <pc:docMk/>
          <pc:sldMk cId="3042198763" sldId="267"/>
        </pc:sldMkLst>
        <pc:spChg chg="del">
          <ac:chgData name="Alejandro Rodríguez Arias" userId="S::alejandro.rodriguez.arias@udc.es::348bfea2-5301-4e2f-a202-95509b13db36" providerId="AD" clId="Web-{1E986E99-2515-406E-813B-C6ADBEE035EB}" dt="2021-09-09T15:02:49.458" v="74"/>
          <ac:spMkLst>
            <pc:docMk/>
            <pc:sldMk cId="3042198763" sldId="267"/>
            <ac:spMk id="12" creationId="{00000000-0000-0000-0000-000000000000}"/>
          </ac:spMkLst>
        </pc:spChg>
        <pc:picChg chg="del">
          <ac:chgData name="Alejandro Rodríguez Arias" userId="S::alejandro.rodriguez.arias@udc.es::348bfea2-5301-4e2f-a202-95509b13db36" providerId="AD" clId="Web-{1E986E99-2515-406E-813B-C6ADBEE035EB}" dt="2021-09-09T15:02:50.005" v="75"/>
          <ac:picMkLst>
            <pc:docMk/>
            <pc:sldMk cId="3042198763" sldId="267"/>
            <ac:picMk id="11" creationId="{00000000-0000-0000-0000-000000000000}"/>
          </ac:picMkLst>
        </pc:picChg>
      </pc:sldChg>
      <pc:sldChg chg="modSp">
        <pc:chgData name="Alejandro Rodríguez Arias" userId="S::alejandro.rodriguez.arias@udc.es::348bfea2-5301-4e2f-a202-95509b13db36" providerId="AD" clId="Web-{1E986E99-2515-406E-813B-C6ADBEE035EB}" dt="2021-09-09T14:58:26.156" v="15" actId="20577"/>
        <pc:sldMkLst>
          <pc:docMk/>
          <pc:sldMk cId="575412202" sldId="291"/>
        </pc:sldMkLst>
        <pc:spChg chg="mod">
          <ac:chgData name="Alejandro Rodríguez Arias" userId="S::alejandro.rodriguez.arias@udc.es::348bfea2-5301-4e2f-a202-95509b13db36" providerId="AD" clId="Web-{1E986E99-2515-406E-813B-C6ADBEE035EB}" dt="2021-09-09T14:58:26.156" v="15" actId="20577"/>
          <ac:spMkLst>
            <pc:docMk/>
            <pc:sldMk cId="575412202" sldId="291"/>
            <ac:spMk id="12" creationId="{00000000-0000-0000-0000-000000000000}"/>
          </ac:spMkLst>
        </pc:spChg>
        <pc:spChg chg="mod">
          <ac:chgData name="Alejandro Rodríguez Arias" userId="S::alejandro.rodriguez.arias@udc.es::348bfea2-5301-4e2f-a202-95509b13db36" providerId="AD" clId="Web-{1E986E99-2515-406E-813B-C6ADBEE035EB}" dt="2021-09-09T14:58:20.702" v="14" actId="20577"/>
          <ac:spMkLst>
            <pc:docMk/>
            <pc:sldMk cId="575412202" sldId="291"/>
            <ac:spMk id="40" creationId="{00000000-0000-0000-0000-000000000000}"/>
          </ac:spMkLst>
        </pc:spChg>
      </pc:sldChg>
      <pc:sldChg chg="modSp">
        <pc:chgData name="Alejandro Rodríguez Arias" userId="S::alejandro.rodriguez.arias@udc.es::348bfea2-5301-4e2f-a202-95509b13db36" providerId="AD" clId="Web-{1E986E99-2515-406E-813B-C6ADBEE035EB}" dt="2021-09-09T14:59:18.876" v="39" actId="20577"/>
        <pc:sldMkLst>
          <pc:docMk/>
          <pc:sldMk cId="26386391" sldId="304"/>
        </pc:sldMkLst>
        <pc:spChg chg="mod">
          <ac:chgData name="Alejandro Rodríguez Arias" userId="S::alejandro.rodriguez.arias@udc.es::348bfea2-5301-4e2f-a202-95509b13db36" providerId="AD" clId="Web-{1E986E99-2515-406E-813B-C6ADBEE035EB}" dt="2021-09-09T14:59:18.876" v="39" actId="20577"/>
          <ac:spMkLst>
            <pc:docMk/>
            <pc:sldMk cId="26386391" sldId="304"/>
            <ac:spMk id="9" creationId="{47E8F489-418B-4D87-A200-FB0824816538}"/>
          </ac:spMkLst>
        </pc:spChg>
      </pc:sldChg>
      <pc:sldChg chg="modSp">
        <pc:chgData name="Alejandro Rodríguez Arias" userId="S::alejandro.rodriguez.arias@udc.es::348bfea2-5301-4e2f-a202-95509b13db36" providerId="AD" clId="Web-{1E986E99-2515-406E-813B-C6ADBEE035EB}" dt="2021-09-09T14:58:54.688" v="25" actId="20577"/>
        <pc:sldMkLst>
          <pc:docMk/>
          <pc:sldMk cId="202427859" sldId="308"/>
        </pc:sldMkLst>
        <pc:spChg chg="mod">
          <ac:chgData name="Alejandro Rodríguez Arias" userId="S::alejandro.rodriguez.arias@udc.es::348bfea2-5301-4e2f-a202-95509b13db36" providerId="AD" clId="Web-{1E986E99-2515-406E-813B-C6ADBEE035EB}" dt="2021-09-09T14:58:54.688" v="25" actId="20577"/>
          <ac:spMkLst>
            <pc:docMk/>
            <pc:sldMk cId="202427859" sldId="308"/>
            <ac:spMk id="8" creationId="{C96DF050-4415-4A32-84F5-3AB2914D378E}"/>
          </ac:spMkLst>
        </pc:spChg>
      </pc:sldChg>
      <pc:sldChg chg="addSp delSp modSp">
        <pc:chgData name="Alejandro Rodríguez Arias" userId="S::alejandro.rodriguez.arias@udc.es::348bfea2-5301-4e2f-a202-95509b13db36" providerId="AD" clId="Web-{1E986E99-2515-406E-813B-C6ADBEE035EB}" dt="2021-09-09T15:01:37.176" v="56" actId="1076"/>
        <pc:sldMkLst>
          <pc:docMk/>
          <pc:sldMk cId="3092837488" sldId="315"/>
        </pc:sldMkLst>
        <pc:spChg chg="mod">
          <ac:chgData name="Alejandro Rodríguez Arias" userId="S::alejandro.rodriguez.arias@udc.es::348bfea2-5301-4e2f-a202-95509b13db36" providerId="AD" clId="Web-{1E986E99-2515-406E-813B-C6ADBEE035EB}" dt="2021-09-09T15:00:57.472" v="49" actId="20577"/>
          <ac:spMkLst>
            <pc:docMk/>
            <pc:sldMk cId="3092837488" sldId="315"/>
            <ac:spMk id="3" creationId="{EBBAEED9-240D-4094-B32D-341CCC525D4B}"/>
          </ac:spMkLst>
        </pc:spChg>
        <pc:picChg chg="del">
          <ac:chgData name="Alejandro Rodríguez Arias" userId="S::alejandro.rodriguez.arias@udc.es::348bfea2-5301-4e2f-a202-95509b13db36" providerId="AD" clId="Web-{1E986E99-2515-406E-813B-C6ADBEE035EB}" dt="2021-09-09T15:01:14.769" v="50"/>
          <ac:picMkLst>
            <pc:docMk/>
            <pc:sldMk cId="3092837488" sldId="315"/>
            <ac:picMk id="4" creationId="{9CD82269-0111-4489-BBB1-D9AEE79DBD57}"/>
          </ac:picMkLst>
        </pc:picChg>
        <pc:picChg chg="add mod">
          <ac:chgData name="Alejandro Rodríguez Arias" userId="S::alejandro.rodriguez.arias@udc.es::348bfea2-5301-4e2f-a202-95509b13db36" providerId="AD" clId="Web-{1E986E99-2515-406E-813B-C6ADBEE035EB}" dt="2021-09-09T15:01:37.176" v="56" actId="1076"/>
          <ac:picMkLst>
            <pc:docMk/>
            <pc:sldMk cId="3092837488" sldId="315"/>
            <ac:picMk id="5" creationId="{4009B6CB-0836-4C8C-9FCA-2669E6058508}"/>
          </ac:picMkLst>
        </pc:picChg>
      </pc:sldChg>
      <pc:sldChg chg="modSp">
        <pc:chgData name="Alejandro Rodríguez Arias" userId="S::alejandro.rodriguez.arias@udc.es::348bfea2-5301-4e2f-a202-95509b13db36" providerId="AD" clId="Web-{1E986E99-2515-406E-813B-C6ADBEE035EB}" dt="2021-09-09T15:02:25.755" v="67" actId="20577"/>
        <pc:sldMkLst>
          <pc:docMk/>
          <pc:sldMk cId="2954015977" sldId="317"/>
        </pc:sldMkLst>
        <pc:spChg chg="mod">
          <ac:chgData name="Alejandro Rodríguez Arias" userId="S::alejandro.rodriguez.arias@udc.es::348bfea2-5301-4e2f-a202-95509b13db36" providerId="AD" clId="Web-{1E986E99-2515-406E-813B-C6ADBEE035EB}" dt="2021-09-09T15:02:25.755" v="67" actId="20577"/>
          <ac:spMkLst>
            <pc:docMk/>
            <pc:sldMk cId="2954015977" sldId="317"/>
            <ac:spMk id="3" creationId="{0C355A05-6F85-4BF8-B93D-1ED67DDCF833}"/>
          </ac:spMkLst>
        </pc:spChg>
        <pc:graphicFrameChg chg="modGraphic">
          <ac:chgData name="Alejandro Rodríguez Arias" userId="S::alejandro.rodriguez.arias@udc.es::348bfea2-5301-4e2f-a202-95509b13db36" providerId="AD" clId="Web-{1E986E99-2515-406E-813B-C6ADBEE035EB}" dt="2021-09-09T15:02:10.301" v="66"/>
          <ac:graphicFrameMkLst>
            <pc:docMk/>
            <pc:sldMk cId="2954015977" sldId="317"/>
            <ac:graphicFrameMk id="6" creationId="{E1C40548-F80F-43D7-B49A-990113E14FFC}"/>
          </ac:graphicFrameMkLst>
        </pc:graphicFrameChg>
      </pc:sldChg>
      <pc:sldChg chg="modSp">
        <pc:chgData name="Alejandro Rodríguez Arias" userId="S::alejandro.rodriguez.arias@udc.es::348bfea2-5301-4e2f-a202-95509b13db36" providerId="AD" clId="Web-{1E986E99-2515-406E-813B-C6ADBEE035EB}" dt="2021-09-09T15:02:40.505" v="73" actId="20577"/>
        <pc:sldMkLst>
          <pc:docMk/>
          <pc:sldMk cId="684690238" sldId="320"/>
        </pc:sldMkLst>
        <pc:spChg chg="mod">
          <ac:chgData name="Alejandro Rodríguez Arias" userId="S::alejandro.rodriguez.arias@udc.es::348bfea2-5301-4e2f-a202-95509b13db36" providerId="AD" clId="Web-{1E986E99-2515-406E-813B-C6ADBEE035EB}" dt="2021-09-09T15:02:40.505" v="73" actId="20577"/>
          <ac:spMkLst>
            <pc:docMk/>
            <pc:sldMk cId="684690238" sldId="320"/>
            <ac:spMk id="3" creationId="{4D3766E5-81D9-4A03-8704-6DCA518E97EE}"/>
          </ac:spMkLst>
        </pc:spChg>
      </pc:sldChg>
    </pc:docChg>
  </pc:docChgLst>
  <pc:docChgLst>
    <pc:chgData name="Alejandro Rodríguez Arias" userId="S::alejandro.rodriguez.arias@udc.es::348bfea2-5301-4e2f-a202-95509b13db36" providerId="AD" clId="Web-{129B82DF-EBDC-4DB1-BD2D-1EB8CB925B52}"/>
    <pc:docChg chg="modSld">
      <pc:chgData name="Alejandro Rodríguez Arias" userId="S::alejandro.rodriguez.arias@udc.es::348bfea2-5301-4e2f-a202-95509b13db36" providerId="AD" clId="Web-{129B82DF-EBDC-4DB1-BD2D-1EB8CB925B52}" dt="2021-09-06T11:41:08.913" v="19" actId="14100"/>
      <pc:docMkLst>
        <pc:docMk/>
      </pc:docMkLst>
      <pc:sldChg chg="modSp">
        <pc:chgData name="Alejandro Rodríguez Arias" userId="S::alejandro.rodriguez.arias@udc.es::348bfea2-5301-4e2f-a202-95509b13db36" providerId="AD" clId="Web-{129B82DF-EBDC-4DB1-BD2D-1EB8CB925B52}" dt="2021-09-06T11:41:08.913" v="19" actId="14100"/>
        <pc:sldMkLst>
          <pc:docMk/>
          <pc:sldMk cId="26386391" sldId="304"/>
        </pc:sldMkLst>
        <pc:grpChg chg="mod">
          <ac:chgData name="Alejandro Rodríguez Arias" userId="S::alejandro.rodriguez.arias@udc.es::348bfea2-5301-4e2f-a202-95509b13db36" providerId="AD" clId="Web-{129B82DF-EBDC-4DB1-BD2D-1EB8CB925B52}" dt="2021-09-06T11:41:08.913" v="19" actId="14100"/>
          <ac:grpSpMkLst>
            <pc:docMk/>
            <pc:sldMk cId="26386391" sldId="304"/>
            <ac:grpSpMk id="39" creationId="{E8D3812B-7A15-4345-99F4-BBD456D5C166}"/>
          </ac:grpSpMkLst>
        </pc:grpChg>
        <pc:graphicFrameChg chg="mod">
          <ac:chgData name="Alejandro Rodríguez Arias" userId="S::alejandro.rodriguez.arias@udc.es::348bfea2-5301-4e2f-a202-95509b13db36" providerId="AD" clId="Web-{129B82DF-EBDC-4DB1-BD2D-1EB8CB925B52}" dt="2021-09-06T11:41:00.006" v="17" actId="1076"/>
          <ac:graphicFrameMkLst>
            <pc:docMk/>
            <pc:sldMk cId="26386391" sldId="304"/>
            <ac:graphicFrameMk id="33" creationId="{0984D8BF-7BBC-45DD-90A1-CC19F9DB5693}"/>
          </ac:graphicFrameMkLst>
        </pc:graphicFrameChg>
      </pc:sldChg>
      <pc:sldChg chg="addSp delSp modSp delCm">
        <pc:chgData name="Alejandro Rodríguez Arias" userId="S::alejandro.rodriguez.arias@udc.es::348bfea2-5301-4e2f-a202-95509b13db36" providerId="AD" clId="Web-{129B82DF-EBDC-4DB1-BD2D-1EB8CB925B52}" dt="2021-09-06T11:38:59.843" v="8"/>
        <pc:sldMkLst>
          <pc:docMk/>
          <pc:sldMk cId="3092837488" sldId="315"/>
        </pc:sldMkLst>
        <pc:picChg chg="add del mod">
          <ac:chgData name="Alejandro Rodríguez Arias" userId="S::alejandro.rodriguez.arias@udc.es::348bfea2-5301-4e2f-a202-95509b13db36" providerId="AD" clId="Web-{129B82DF-EBDC-4DB1-BD2D-1EB8CB925B52}" dt="2021-09-06T11:38:16.403" v="1"/>
          <ac:picMkLst>
            <pc:docMk/>
            <pc:sldMk cId="3092837488" sldId="315"/>
            <ac:picMk id="4" creationId="{8462DC34-0C32-46FF-9D10-10C34936B556}"/>
          </ac:picMkLst>
        </pc:picChg>
        <pc:picChg chg="del">
          <ac:chgData name="Alejandro Rodríguez Arias" userId="S::alejandro.rodriguez.arias@udc.es::348bfea2-5301-4e2f-a202-95509b13db36" providerId="AD" clId="Web-{129B82DF-EBDC-4DB1-BD2D-1EB8CB925B52}" dt="2021-09-06T11:38:39.358" v="6"/>
          <ac:picMkLst>
            <pc:docMk/>
            <pc:sldMk cId="3092837488" sldId="315"/>
            <ac:picMk id="5" creationId="{64256523-1072-449D-B27D-0725AA63AC40}"/>
          </ac:picMkLst>
        </pc:picChg>
        <pc:picChg chg="add mod">
          <ac:chgData name="Alejandro Rodríguez Arias" userId="S::alejandro.rodriguez.arias@udc.es::348bfea2-5301-4e2f-a202-95509b13db36" providerId="AD" clId="Web-{129B82DF-EBDC-4DB1-BD2D-1EB8CB925B52}" dt="2021-09-06T11:38:43.983" v="7" actId="1076"/>
          <ac:picMkLst>
            <pc:docMk/>
            <pc:sldMk cId="3092837488" sldId="315"/>
            <ac:picMk id="7" creationId="{98156943-46FF-4E63-8E17-7ACB0FCD56A3}"/>
          </ac:picMkLst>
        </pc:picChg>
      </pc:sldChg>
      <pc:sldChg chg="addSp delSp modSp delCm">
        <pc:chgData name="Alejandro Rodríguez Arias" userId="S::alejandro.rodriguez.arias@udc.es::348bfea2-5301-4e2f-a202-95509b13db36" providerId="AD" clId="Web-{129B82DF-EBDC-4DB1-BD2D-1EB8CB925B52}" dt="2021-09-06T11:39:15.626" v="13"/>
        <pc:sldMkLst>
          <pc:docMk/>
          <pc:sldMk cId="1960990687" sldId="316"/>
        </pc:sldMkLst>
        <pc:spChg chg="mod">
          <ac:chgData name="Alejandro Rodríguez Arias" userId="S::alejandro.rodriguez.arias@udc.es::348bfea2-5301-4e2f-a202-95509b13db36" providerId="AD" clId="Web-{129B82DF-EBDC-4DB1-BD2D-1EB8CB925B52}" dt="2021-09-06T11:39:10.703" v="12"/>
          <ac:spMkLst>
            <pc:docMk/>
            <pc:sldMk cId="1960990687" sldId="316"/>
            <ac:spMk id="2" creationId="{0014B33C-3DF0-43DD-BA98-9AF6C45EB731}"/>
          </ac:spMkLst>
        </pc:spChg>
        <pc:picChg chg="add mod">
          <ac:chgData name="Alejandro Rodríguez Arias" userId="S::alejandro.rodriguez.arias@udc.es::348bfea2-5301-4e2f-a202-95509b13db36" providerId="AD" clId="Web-{129B82DF-EBDC-4DB1-BD2D-1EB8CB925B52}" dt="2021-09-06T11:39:10.703" v="12"/>
          <ac:picMkLst>
            <pc:docMk/>
            <pc:sldMk cId="1960990687" sldId="316"/>
            <ac:picMk id="3" creationId="{B20E903D-38D8-492A-BDD1-26BF1E68CB57}"/>
          </ac:picMkLst>
        </pc:picChg>
        <pc:picChg chg="del">
          <ac:chgData name="Alejandro Rodríguez Arias" userId="S::alejandro.rodriguez.arias@udc.es::348bfea2-5301-4e2f-a202-95509b13db36" providerId="AD" clId="Web-{129B82DF-EBDC-4DB1-BD2D-1EB8CB925B52}" dt="2021-09-06T11:39:06.922" v="9"/>
          <ac:picMkLst>
            <pc:docMk/>
            <pc:sldMk cId="1960990687" sldId="316"/>
            <ac:picMk id="5" creationId="{64256523-1072-449D-B27D-0725AA63AC40}"/>
          </ac:picMkLst>
        </pc:picChg>
      </pc:sldChg>
    </pc:docChg>
  </pc:docChgLst>
  <pc:docChgLst>
    <pc:chgData name="Alejandro Rodríguez Arias" userId="S::alejandro.rodriguez.arias@udc.es::348bfea2-5301-4e2f-a202-95509b13db36" providerId="AD" clId="Web-{D4B4BC34-AA83-474D-8600-C9B8E6EF9942}"/>
    <pc:docChg chg="modSld">
      <pc:chgData name="Alejandro Rodríguez Arias" userId="S::alejandro.rodriguez.arias@udc.es::348bfea2-5301-4e2f-a202-95509b13db36" providerId="AD" clId="Web-{D4B4BC34-AA83-474D-8600-C9B8E6EF9942}" dt="2021-09-09T09:56:56.002" v="6" actId="1076"/>
      <pc:docMkLst>
        <pc:docMk/>
      </pc:docMkLst>
      <pc:sldChg chg="addSp delSp modSp">
        <pc:chgData name="Alejandro Rodríguez Arias" userId="S::alejandro.rodriguez.arias@udc.es::348bfea2-5301-4e2f-a202-95509b13db36" providerId="AD" clId="Web-{D4B4BC34-AA83-474D-8600-C9B8E6EF9942}" dt="2021-09-09T09:56:56.002" v="6" actId="1076"/>
        <pc:sldMkLst>
          <pc:docMk/>
          <pc:sldMk cId="3092837488" sldId="315"/>
        </pc:sldMkLst>
        <pc:picChg chg="add mod">
          <ac:chgData name="Alejandro Rodríguez Arias" userId="S::alejandro.rodriguez.arias@udc.es::348bfea2-5301-4e2f-a202-95509b13db36" providerId="AD" clId="Web-{D4B4BC34-AA83-474D-8600-C9B8E6EF9942}" dt="2021-09-09T09:56:56.002" v="6" actId="1076"/>
          <ac:picMkLst>
            <pc:docMk/>
            <pc:sldMk cId="3092837488" sldId="315"/>
            <ac:picMk id="4" creationId="{9CD82269-0111-4489-BBB1-D9AEE79DBD57}"/>
          </ac:picMkLst>
        </pc:picChg>
        <pc:picChg chg="del">
          <ac:chgData name="Alejandro Rodríguez Arias" userId="S::alejandro.rodriguez.arias@udc.es::348bfea2-5301-4e2f-a202-95509b13db36" providerId="AD" clId="Web-{D4B4BC34-AA83-474D-8600-C9B8E6EF9942}" dt="2021-09-09T09:56:44.533" v="0"/>
          <ac:picMkLst>
            <pc:docMk/>
            <pc:sldMk cId="3092837488" sldId="315"/>
            <ac:picMk id="7" creationId="{98156943-46FF-4E63-8E17-7ACB0FCD56A3}"/>
          </ac:picMkLst>
        </pc:picChg>
      </pc:sldChg>
    </pc:docChg>
  </pc:docChgLst>
  <pc:docChgLst>
    <pc:chgData name="María Amparo Alonso Betanzos" userId="S::amparo.alonso.betanzos@udc.es::e3713d35-7d61-40fc-a2c9-2abef229cdfe" providerId="AD" clId="Web-{A385D1DD-E3EC-4FCF-B5BD-EA17CEF9D4EA}"/>
    <pc:docChg chg="modSld">
      <pc:chgData name="María Amparo Alonso Betanzos" userId="S::amparo.alonso.betanzos@udc.es::e3713d35-7d61-40fc-a2c9-2abef229cdfe" providerId="AD" clId="Web-{A385D1DD-E3EC-4FCF-B5BD-EA17CEF9D4EA}" dt="2021-09-08T14:50:57.248" v="20" actId="20577"/>
      <pc:docMkLst>
        <pc:docMk/>
      </pc:docMkLst>
      <pc:sldChg chg="modSp">
        <pc:chgData name="María Amparo Alonso Betanzos" userId="S::amparo.alonso.betanzos@udc.es::e3713d35-7d61-40fc-a2c9-2abef229cdfe" providerId="AD" clId="Web-{A385D1DD-E3EC-4FCF-B5BD-EA17CEF9D4EA}" dt="2021-09-08T14:41:35.206" v="15"/>
        <pc:sldMkLst>
          <pc:docMk/>
          <pc:sldMk cId="3299749158" sldId="306"/>
        </pc:sldMkLst>
        <pc:graphicFrameChg chg="mod modGraphic">
          <ac:chgData name="María Amparo Alonso Betanzos" userId="S::amparo.alonso.betanzos@udc.es::e3713d35-7d61-40fc-a2c9-2abef229cdfe" providerId="AD" clId="Web-{A385D1DD-E3EC-4FCF-B5BD-EA17CEF9D4EA}" dt="2021-09-08T14:41:35.206" v="15"/>
          <ac:graphicFrameMkLst>
            <pc:docMk/>
            <pc:sldMk cId="3299749158" sldId="306"/>
            <ac:graphicFrameMk id="4" creationId="{04149391-14E8-4FB2-8AAF-95E32075FD60}"/>
          </ac:graphicFrameMkLst>
        </pc:graphicFrameChg>
      </pc:sldChg>
      <pc:sldChg chg="addCm">
        <pc:chgData name="María Amparo Alonso Betanzos" userId="S::amparo.alonso.betanzos@udc.es::e3713d35-7d61-40fc-a2c9-2abef229cdfe" providerId="AD" clId="Web-{A385D1DD-E3EC-4FCF-B5BD-EA17CEF9D4EA}" dt="2021-09-08T14:47:23.853" v="17"/>
        <pc:sldMkLst>
          <pc:docMk/>
          <pc:sldMk cId="91985835" sldId="310"/>
        </pc:sldMkLst>
      </pc:sldChg>
      <pc:sldChg chg="addCm">
        <pc:chgData name="María Amparo Alonso Betanzos" userId="S::amparo.alonso.betanzos@udc.es::e3713d35-7d61-40fc-a2c9-2abef229cdfe" providerId="AD" clId="Web-{A385D1DD-E3EC-4FCF-B5BD-EA17CEF9D4EA}" dt="2021-09-08T14:45:19.570" v="16"/>
        <pc:sldMkLst>
          <pc:docMk/>
          <pc:sldMk cId="1960990687" sldId="316"/>
        </pc:sldMkLst>
      </pc:sldChg>
      <pc:sldChg chg="modSp">
        <pc:chgData name="María Amparo Alonso Betanzos" userId="S::amparo.alonso.betanzos@udc.es::e3713d35-7d61-40fc-a2c9-2abef229cdfe" providerId="AD" clId="Web-{A385D1DD-E3EC-4FCF-B5BD-EA17CEF9D4EA}" dt="2021-09-08T14:50:57.248" v="20" actId="20577"/>
        <pc:sldMkLst>
          <pc:docMk/>
          <pc:sldMk cId="3086665446" sldId="321"/>
        </pc:sldMkLst>
        <pc:spChg chg="mod">
          <ac:chgData name="María Amparo Alonso Betanzos" userId="S::amparo.alonso.betanzos@udc.es::e3713d35-7d61-40fc-a2c9-2abef229cdfe" providerId="AD" clId="Web-{A385D1DD-E3EC-4FCF-B5BD-EA17CEF9D4EA}" dt="2021-09-08T14:50:57.248" v="20" actId="20577"/>
          <ac:spMkLst>
            <pc:docMk/>
            <pc:sldMk cId="3086665446" sldId="321"/>
            <ac:spMk id="3" creationId="{4D3766E5-81D9-4A03-8704-6DCA518E97EE}"/>
          </ac:spMkLst>
        </pc:spChg>
      </pc:sldChg>
    </pc:docChg>
  </pc:docChgLst>
  <pc:docChgLst>
    <pc:chgData name="Alejandro Rodríguez Arias" userId="S::alejandro.rodriguez.arias@udc.es::348bfea2-5301-4e2f-a202-95509b13db36" providerId="AD" clId="Web-{10EAA7D2-3A02-8DAE-CA3F-18A940F1C01B}"/>
    <pc:docChg chg="modSld">
      <pc:chgData name="Alejandro Rodríguez Arias" userId="S::alejandro.rodriguez.arias@udc.es::348bfea2-5301-4e2f-a202-95509b13db36" providerId="AD" clId="Web-{10EAA7D2-3A02-8DAE-CA3F-18A940F1C01B}" dt="2021-05-04T11:52:48.506" v="1"/>
      <pc:docMkLst>
        <pc:docMk/>
      </pc:docMkLst>
      <pc:sldChg chg="addSp delSp">
        <pc:chgData name="Alejandro Rodríguez Arias" userId="S::alejandro.rodriguez.arias@udc.es::348bfea2-5301-4e2f-a202-95509b13db36" providerId="AD" clId="Web-{10EAA7D2-3A02-8DAE-CA3F-18A940F1C01B}" dt="2021-05-04T11:52:48.506" v="1"/>
        <pc:sldMkLst>
          <pc:docMk/>
          <pc:sldMk cId="2964325975" sldId="294"/>
        </pc:sldMkLst>
        <pc:picChg chg="add del">
          <ac:chgData name="Alejandro Rodríguez Arias" userId="S::alejandro.rodriguez.arias@udc.es::348bfea2-5301-4e2f-a202-95509b13db36" providerId="AD" clId="Web-{10EAA7D2-3A02-8DAE-CA3F-18A940F1C01B}" dt="2021-05-04T11:52:48.506" v="1"/>
          <ac:picMkLst>
            <pc:docMk/>
            <pc:sldMk cId="2964325975" sldId="294"/>
            <ac:picMk id="3" creationId="{F0BCE406-CF87-40EA-A04E-9DFAE7F7CF45}"/>
          </ac:picMkLst>
        </pc:picChg>
      </pc:sldChg>
    </pc:docChg>
  </pc:docChgLst>
  <pc:docChgLst>
    <pc:chgData name="María Amparo Alonso Betanzos" userId="S::amparo.alonso.betanzos@udc.es::e3713d35-7d61-40fc-a2c9-2abef229cdfe" providerId="AD" clId="Web-{F1D46DEF-13DF-46FB-A164-9ED2BA45E660}"/>
    <pc:docChg chg="modSld">
      <pc:chgData name="María Amparo Alonso Betanzos" userId="S::amparo.alonso.betanzos@udc.es::e3713d35-7d61-40fc-a2c9-2abef229cdfe" providerId="AD" clId="Web-{F1D46DEF-13DF-46FB-A164-9ED2BA45E660}" dt="2021-09-06T11:41:09.184" v="2643" actId="20577"/>
      <pc:docMkLst>
        <pc:docMk/>
      </pc:docMkLst>
      <pc:sldChg chg="modSp">
        <pc:chgData name="María Amparo Alonso Betanzos" userId="S::amparo.alonso.betanzos@udc.es::e3713d35-7d61-40fc-a2c9-2abef229cdfe" providerId="AD" clId="Web-{F1D46DEF-13DF-46FB-A164-9ED2BA45E660}" dt="2021-09-06T10:26:24.368" v="4" actId="20577"/>
        <pc:sldMkLst>
          <pc:docMk/>
          <pc:sldMk cId="0" sldId="257"/>
        </pc:sldMkLst>
        <pc:spChg chg="mod">
          <ac:chgData name="María Amparo Alonso Betanzos" userId="S::amparo.alonso.betanzos@udc.es::e3713d35-7d61-40fc-a2c9-2abef229cdfe" providerId="AD" clId="Web-{F1D46DEF-13DF-46FB-A164-9ED2BA45E660}" dt="2021-09-06T10:26:24.368" v="4" actId="20577"/>
          <ac:spMkLst>
            <pc:docMk/>
            <pc:sldMk cId="0" sldId="257"/>
            <ac:spMk id="6" creationId="{00000000-0000-0000-0000-000000000000}"/>
          </ac:spMkLst>
        </pc:spChg>
      </pc:sldChg>
      <pc:sldChg chg="modSp">
        <pc:chgData name="María Amparo Alonso Betanzos" userId="S::amparo.alonso.betanzos@udc.es::e3713d35-7d61-40fc-a2c9-2abef229cdfe" providerId="AD" clId="Web-{F1D46DEF-13DF-46FB-A164-9ED2BA45E660}" dt="2021-09-06T10:43:35.754" v="262" actId="20577"/>
        <pc:sldMkLst>
          <pc:docMk/>
          <pc:sldMk cId="2133548767" sldId="264"/>
        </pc:sldMkLst>
        <pc:spChg chg="mod">
          <ac:chgData name="María Amparo Alonso Betanzos" userId="S::amparo.alonso.betanzos@udc.es::e3713d35-7d61-40fc-a2c9-2abef229cdfe" providerId="AD" clId="Web-{F1D46DEF-13DF-46FB-A164-9ED2BA45E660}" dt="2021-09-06T10:41:19.626" v="181" actId="20577"/>
          <ac:spMkLst>
            <pc:docMk/>
            <pc:sldMk cId="2133548767" sldId="264"/>
            <ac:spMk id="2" creationId="{00000000-0000-0000-0000-000000000000}"/>
          </ac:spMkLst>
        </pc:spChg>
        <pc:spChg chg="mod">
          <ac:chgData name="María Amparo Alonso Betanzos" userId="S::amparo.alonso.betanzos@udc.es::e3713d35-7d61-40fc-a2c9-2abef229cdfe" providerId="AD" clId="Web-{F1D46DEF-13DF-46FB-A164-9ED2BA45E660}" dt="2021-09-06T10:42:55.394" v="237" actId="1076"/>
          <ac:spMkLst>
            <pc:docMk/>
            <pc:sldMk cId="2133548767" sldId="264"/>
            <ac:spMk id="5" creationId="{00000000-0000-0000-0000-000000000000}"/>
          </ac:spMkLst>
        </pc:spChg>
        <pc:spChg chg="mod">
          <ac:chgData name="María Amparo Alonso Betanzos" userId="S::amparo.alonso.betanzos@udc.es::e3713d35-7d61-40fc-a2c9-2abef229cdfe" providerId="AD" clId="Web-{F1D46DEF-13DF-46FB-A164-9ED2BA45E660}" dt="2021-09-06T10:43:25.816" v="247" actId="1076"/>
          <ac:spMkLst>
            <pc:docMk/>
            <pc:sldMk cId="2133548767" sldId="264"/>
            <ac:spMk id="7" creationId="{00000000-0000-0000-0000-000000000000}"/>
          </ac:spMkLst>
        </pc:spChg>
        <pc:spChg chg="mod">
          <ac:chgData name="María Amparo Alonso Betanzos" userId="S::amparo.alonso.betanzos@udc.es::e3713d35-7d61-40fc-a2c9-2abef229cdfe" providerId="AD" clId="Web-{F1D46DEF-13DF-46FB-A164-9ED2BA45E660}" dt="2021-09-06T10:42:26.174" v="216" actId="20577"/>
          <ac:spMkLst>
            <pc:docMk/>
            <pc:sldMk cId="2133548767" sldId="264"/>
            <ac:spMk id="11" creationId="{00000000-0000-0000-0000-000000000000}"/>
          </ac:spMkLst>
        </pc:spChg>
        <pc:spChg chg="mod">
          <ac:chgData name="María Amparo Alonso Betanzos" userId="S::amparo.alonso.betanzos@udc.es::e3713d35-7d61-40fc-a2c9-2abef229cdfe" providerId="AD" clId="Web-{F1D46DEF-13DF-46FB-A164-9ED2BA45E660}" dt="2021-09-06T10:43:35.754" v="262" actId="20577"/>
          <ac:spMkLst>
            <pc:docMk/>
            <pc:sldMk cId="2133548767" sldId="264"/>
            <ac:spMk id="13" creationId="{00000000-0000-0000-0000-000000000000}"/>
          </ac:spMkLst>
        </pc:spChg>
        <pc:spChg chg="mod">
          <ac:chgData name="María Amparo Alonso Betanzos" userId="S::amparo.alonso.betanzos@udc.es::e3713d35-7d61-40fc-a2c9-2abef229cdfe" providerId="AD" clId="Web-{F1D46DEF-13DF-46FB-A164-9ED2BA45E660}" dt="2021-09-06T10:42:44.737" v="235" actId="20577"/>
          <ac:spMkLst>
            <pc:docMk/>
            <pc:sldMk cId="2133548767" sldId="264"/>
            <ac:spMk id="15" creationId="{00000000-0000-0000-0000-000000000000}"/>
          </ac:spMkLst>
        </pc:spChg>
      </pc:sldChg>
      <pc:sldChg chg="modSp">
        <pc:chgData name="María Amparo Alonso Betanzos" userId="S::amparo.alonso.betanzos@udc.es::e3713d35-7d61-40fc-a2c9-2abef229cdfe" providerId="AD" clId="Web-{F1D46DEF-13DF-46FB-A164-9ED2BA45E660}" dt="2021-09-06T11:41:09.184" v="2643" actId="20577"/>
        <pc:sldMkLst>
          <pc:docMk/>
          <pc:sldMk cId="3042198763" sldId="267"/>
        </pc:sldMkLst>
        <pc:spChg chg="mod">
          <ac:chgData name="María Amparo Alonso Betanzos" userId="S::amparo.alonso.betanzos@udc.es::e3713d35-7d61-40fc-a2c9-2abef229cdfe" providerId="AD" clId="Web-{F1D46DEF-13DF-46FB-A164-9ED2BA45E660}" dt="2021-09-06T11:41:09.184" v="2643" actId="20577"/>
          <ac:spMkLst>
            <pc:docMk/>
            <pc:sldMk cId="3042198763" sldId="267"/>
            <ac:spMk id="9" creationId="{00000000-0000-0000-0000-000000000000}"/>
          </ac:spMkLst>
        </pc:spChg>
      </pc:sldChg>
      <pc:sldChg chg="modSp">
        <pc:chgData name="María Amparo Alonso Betanzos" userId="S::amparo.alonso.betanzos@udc.es::e3713d35-7d61-40fc-a2c9-2abef229cdfe" providerId="AD" clId="Web-{F1D46DEF-13DF-46FB-A164-9ED2BA45E660}" dt="2021-09-06T11:07:16.853" v="937" actId="20577"/>
        <pc:sldMkLst>
          <pc:docMk/>
          <pc:sldMk cId="2729598360" sldId="280"/>
        </pc:sldMkLst>
        <pc:spChg chg="mod">
          <ac:chgData name="María Amparo Alonso Betanzos" userId="S::amparo.alonso.betanzos@udc.es::e3713d35-7d61-40fc-a2c9-2abef229cdfe" providerId="AD" clId="Web-{F1D46DEF-13DF-46FB-A164-9ED2BA45E660}" dt="2021-09-06T10:53:32.941" v="711" actId="20577"/>
          <ac:spMkLst>
            <pc:docMk/>
            <pc:sldMk cId="2729598360" sldId="280"/>
            <ac:spMk id="2" creationId="{00000000-0000-0000-0000-000000000000}"/>
          </ac:spMkLst>
        </pc:spChg>
        <pc:spChg chg="mod">
          <ac:chgData name="María Amparo Alonso Betanzos" userId="S::amparo.alonso.betanzos@udc.es::e3713d35-7d61-40fc-a2c9-2abef229cdfe" providerId="AD" clId="Web-{F1D46DEF-13DF-46FB-A164-9ED2BA45E660}" dt="2021-09-06T11:07:16.853" v="937" actId="20577"/>
          <ac:spMkLst>
            <pc:docMk/>
            <pc:sldMk cId="2729598360" sldId="280"/>
            <ac:spMk id="41" creationId="{00000000-0000-0000-0000-000000000000}"/>
          </ac:spMkLst>
        </pc:spChg>
      </pc:sldChg>
      <pc:sldChg chg="modSp">
        <pc:chgData name="María Amparo Alonso Betanzos" userId="S::amparo.alonso.betanzos@udc.es::e3713d35-7d61-40fc-a2c9-2abef229cdfe" providerId="AD" clId="Web-{F1D46DEF-13DF-46FB-A164-9ED2BA45E660}" dt="2021-09-06T10:39:56.717" v="178" actId="20577"/>
        <pc:sldMkLst>
          <pc:docMk/>
          <pc:sldMk cId="575412202" sldId="291"/>
        </pc:sldMkLst>
        <pc:spChg chg="mod">
          <ac:chgData name="María Amparo Alonso Betanzos" userId="S::amparo.alonso.betanzos@udc.es::e3713d35-7d61-40fc-a2c9-2abef229cdfe" providerId="AD" clId="Web-{F1D46DEF-13DF-46FB-A164-9ED2BA45E660}" dt="2021-09-06T10:37:38.729" v="52" actId="14100"/>
          <ac:spMkLst>
            <pc:docMk/>
            <pc:sldMk cId="575412202" sldId="291"/>
            <ac:spMk id="12" creationId="{00000000-0000-0000-0000-000000000000}"/>
          </ac:spMkLst>
        </pc:spChg>
        <pc:spChg chg="mod">
          <ac:chgData name="María Amparo Alonso Betanzos" userId="S::amparo.alonso.betanzos@udc.es::e3713d35-7d61-40fc-a2c9-2abef229cdfe" providerId="AD" clId="Web-{F1D46DEF-13DF-46FB-A164-9ED2BA45E660}" dt="2021-09-06T10:31:19.391" v="20" actId="20577"/>
          <ac:spMkLst>
            <pc:docMk/>
            <pc:sldMk cId="575412202" sldId="291"/>
            <ac:spMk id="36" creationId="{00000000-0000-0000-0000-000000000000}"/>
          </ac:spMkLst>
        </pc:spChg>
        <pc:spChg chg="mod">
          <ac:chgData name="María Amparo Alonso Betanzos" userId="S::amparo.alonso.betanzos@udc.es::e3713d35-7d61-40fc-a2c9-2abef229cdfe" providerId="AD" clId="Web-{F1D46DEF-13DF-46FB-A164-9ED2BA45E660}" dt="2021-09-06T10:39:56.717" v="178" actId="20577"/>
          <ac:spMkLst>
            <pc:docMk/>
            <pc:sldMk cId="575412202" sldId="291"/>
            <ac:spMk id="40" creationId="{00000000-0000-0000-0000-000000000000}"/>
          </ac:spMkLst>
        </pc:spChg>
      </pc:sldChg>
      <pc:sldChg chg="modSp">
        <pc:chgData name="María Amparo Alonso Betanzos" userId="S::amparo.alonso.betanzos@udc.es::e3713d35-7d61-40fc-a2c9-2abef229cdfe" providerId="AD" clId="Web-{F1D46DEF-13DF-46FB-A164-9ED2BA45E660}" dt="2021-09-06T10:44:03.052" v="283" actId="20577"/>
        <pc:sldMkLst>
          <pc:docMk/>
          <pc:sldMk cId="3823764543" sldId="292"/>
        </pc:sldMkLst>
        <pc:spChg chg="mod">
          <ac:chgData name="María Amparo Alonso Betanzos" userId="S::amparo.alonso.betanzos@udc.es::e3713d35-7d61-40fc-a2c9-2abef229cdfe" providerId="AD" clId="Web-{F1D46DEF-13DF-46FB-A164-9ED2BA45E660}" dt="2021-09-06T10:43:54.270" v="277" actId="20577"/>
          <ac:spMkLst>
            <pc:docMk/>
            <pc:sldMk cId="3823764543" sldId="292"/>
            <ac:spMk id="2" creationId="{00000000-0000-0000-0000-000000000000}"/>
          </ac:spMkLst>
        </pc:spChg>
        <pc:spChg chg="mod">
          <ac:chgData name="María Amparo Alonso Betanzos" userId="S::amparo.alonso.betanzos@udc.es::e3713d35-7d61-40fc-a2c9-2abef229cdfe" providerId="AD" clId="Web-{F1D46DEF-13DF-46FB-A164-9ED2BA45E660}" dt="2021-09-06T10:44:03.052" v="283" actId="20577"/>
          <ac:spMkLst>
            <pc:docMk/>
            <pc:sldMk cId="3823764543" sldId="292"/>
            <ac:spMk id="65" creationId="{A2785DD4-31F7-4DFF-98E6-205095CF39E1}"/>
          </ac:spMkLst>
        </pc:spChg>
        <pc:spChg chg="mod">
          <ac:chgData name="María Amparo Alonso Betanzos" userId="S::amparo.alonso.betanzos@udc.es::e3713d35-7d61-40fc-a2c9-2abef229cdfe" providerId="AD" clId="Web-{F1D46DEF-13DF-46FB-A164-9ED2BA45E660}" dt="2021-09-06T10:43:57.677" v="279" actId="20577"/>
          <ac:spMkLst>
            <pc:docMk/>
            <pc:sldMk cId="3823764543" sldId="292"/>
            <ac:spMk id="68" creationId="{34FBB309-2809-4432-B053-C81134F0B1E1}"/>
          </ac:spMkLst>
        </pc:spChg>
      </pc:sldChg>
      <pc:sldChg chg="modSp addCm">
        <pc:chgData name="María Amparo Alonso Betanzos" userId="S::amparo.alonso.betanzos@udc.es::e3713d35-7d61-40fc-a2c9-2abef229cdfe" providerId="AD" clId="Web-{F1D46DEF-13DF-46FB-A164-9ED2BA45E660}" dt="2021-09-06T11:38:40.962" v="2626" actId="20577"/>
        <pc:sldMkLst>
          <pc:docMk/>
          <pc:sldMk cId="2964325975" sldId="294"/>
        </pc:sldMkLst>
        <pc:spChg chg="mod">
          <ac:chgData name="María Amparo Alonso Betanzos" userId="S::amparo.alonso.betanzos@udc.es::e3713d35-7d61-40fc-a2c9-2abef229cdfe" providerId="AD" clId="Web-{F1D46DEF-13DF-46FB-A164-9ED2BA45E660}" dt="2021-09-06T10:48:56.653" v="474" actId="20577"/>
          <ac:spMkLst>
            <pc:docMk/>
            <pc:sldMk cId="2964325975" sldId="294"/>
            <ac:spMk id="4" creationId="{00000000-0000-0000-0000-000000000000}"/>
          </ac:spMkLst>
        </pc:spChg>
        <pc:spChg chg="mod">
          <ac:chgData name="María Amparo Alonso Betanzos" userId="S::amparo.alonso.betanzos@udc.es::e3713d35-7d61-40fc-a2c9-2abef229cdfe" providerId="AD" clId="Web-{F1D46DEF-13DF-46FB-A164-9ED2BA45E660}" dt="2021-09-06T11:38:40.962" v="2626" actId="20577"/>
          <ac:spMkLst>
            <pc:docMk/>
            <pc:sldMk cId="2964325975" sldId="294"/>
            <ac:spMk id="6" creationId="{00000000-0000-0000-0000-000000000000}"/>
          </ac:spMkLst>
        </pc:spChg>
        <pc:spChg chg="mod">
          <ac:chgData name="María Amparo Alonso Betanzos" userId="S::amparo.alonso.betanzos@udc.es::e3713d35-7d61-40fc-a2c9-2abef229cdfe" providerId="AD" clId="Web-{F1D46DEF-13DF-46FB-A164-9ED2BA45E660}" dt="2021-09-06T10:50:28.702" v="516" actId="1076"/>
          <ac:spMkLst>
            <pc:docMk/>
            <pc:sldMk cId="2964325975" sldId="294"/>
            <ac:spMk id="60" creationId="{D59FC636-A5AF-4C75-A8DF-326A4E304B61}"/>
          </ac:spMkLst>
        </pc:spChg>
        <pc:spChg chg="mod">
          <ac:chgData name="María Amparo Alonso Betanzos" userId="S::amparo.alonso.betanzos@udc.es::e3713d35-7d61-40fc-a2c9-2abef229cdfe" providerId="AD" clId="Web-{F1D46DEF-13DF-46FB-A164-9ED2BA45E660}" dt="2021-09-06T10:50:04.702" v="512" actId="20577"/>
          <ac:spMkLst>
            <pc:docMk/>
            <pc:sldMk cId="2964325975" sldId="294"/>
            <ac:spMk id="61" creationId="{15CC632B-09C9-44AA-949E-08A2223588AF}"/>
          </ac:spMkLst>
        </pc:spChg>
        <pc:grpChg chg="mod">
          <ac:chgData name="María Amparo Alonso Betanzos" userId="S::amparo.alonso.betanzos@udc.es::e3713d35-7d61-40fc-a2c9-2abef229cdfe" providerId="AD" clId="Web-{F1D46DEF-13DF-46FB-A164-9ED2BA45E660}" dt="2021-09-06T10:50:17.389" v="514" actId="1076"/>
          <ac:grpSpMkLst>
            <pc:docMk/>
            <pc:sldMk cId="2964325975" sldId="294"/>
            <ac:grpSpMk id="52" creationId="{EE41C0E5-4193-43C3-B740-4FEECDDEE207}"/>
          </ac:grpSpMkLst>
        </pc:grpChg>
        <pc:graphicFrameChg chg="mod">
          <ac:chgData name="María Amparo Alonso Betanzos" userId="S::amparo.alonso.betanzos@udc.es::e3713d35-7d61-40fc-a2c9-2abef229cdfe" providerId="AD" clId="Web-{F1D46DEF-13DF-46FB-A164-9ED2BA45E660}" dt="2021-09-06T10:50:10.280" v="513" actId="1076"/>
          <ac:graphicFrameMkLst>
            <pc:docMk/>
            <pc:sldMk cId="2964325975" sldId="294"/>
            <ac:graphicFrameMk id="53" creationId="{01173DFA-8F83-4A72-B515-AFBE5E5A5876}"/>
          </ac:graphicFrameMkLst>
        </pc:graphicFrameChg>
      </pc:sldChg>
      <pc:sldChg chg="addCm">
        <pc:chgData name="María Amparo Alonso Betanzos" userId="S::amparo.alonso.betanzos@udc.es::e3713d35-7d61-40fc-a2c9-2abef229cdfe" providerId="AD" clId="Web-{F1D46DEF-13DF-46FB-A164-9ED2BA45E660}" dt="2021-09-06T11:37:31.663" v="2622"/>
        <pc:sldMkLst>
          <pc:docMk/>
          <pc:sldMk cId="2480255921" sldId="300"/>
        </pc:sldMkLst>
      </pc:sldChg>
      <pc:sldChg chg="modSp addCm">
        <pc:chgData name="María Amparo Alonso Betanzos" userId="S::amparo.alonso.betanzos@udc.es::e3713d35-7d61-40fc-a2c9-2abef229cdfe" providerId="AD" clId="Web-{F1D46DEF-13DF-46FB-A164-9ED2BA45E660}" dt="2021-09-06T11:38:26.337" v="2623" actId="1076"/>
        <pc:sldMkLst>
          <pc:docMk/>
          <pc:sldMk cId="26386391" sldId="304"/>
        </pc:sldMkLst>
        <pc:spChg chg="mod">
          <ac:chgData name="María Amparo Alonso Betanzos" userId="S::amparo.alonso.betanzos@udc.es::e3713d35-7d61-40fc-a2c9-2abef229cdfe" providerId="AD" clId="Web-{F1D46DEF-13DF-46FB-A164-9ED2BA45E660}" dt="2021-09-06T10:44:20.755" v="300" actId="20577"/>
          <ac:spMkLst>
            <pc:docMk/>
            <pc:sldMk cId="26386391" sldId="304"/>
            <ac:spMk id="2" creationId="{00000000-0000-0000-0000-000000000000}"/>
          </ac:spMkLst>
        </pc:spChg>
        <pc:spChg chg="mod">
          <ac:chgData name="María Amparo Alonso Betanzos" userId="S::amparo.alonso.betanzos@udc.es::e3713d35-7d61-40fc-a2c9-2abef229cdfe" providerId="AD" clId="Web-{F1D46DEF-13DF-46FB-A164-9ED2BA45E660}" dt="2021-09-06T10:44:33.459" v="311" actId="20577"/>
          <ac:spMkLst>
            <pc:docMk/>
            <pc:sldMk cId="26386391" sldId="304"/>
            <ac:spMk id="3" creationId="{F03DED06-23F9-4D9D-A93D-E72077301C7E}"/>
          </ac:spMkLst>
        </pc:spChg>
        <pc:spChg chg="mod">
          <ac:chgData name="María Amparo Alonso Betanzos" userId="S::amparo.alonso.betanzos@udc.es::e3713d35-7d61-40fc-a2c9-2abef229cdfe" providerId="AD" clId="Web-{F1D46DEF-13DF-46FB-A164-9ED2BA45E660}" dt="2021-09-06T10:45:21.257" v="355"/>
          <ac:spMkLst>
            <pc:docMk/>
            <pc:sldMk cId="26386391" sldId="304"/>
            <ac:spMk id="9" creationId="{47E8F489-418B-4D87-A200-FB0824816538}"/>
          </ac:spMkLst>
        </pc:spChg>
        <pc:spChg chg="mod">
          <ac:chgData name="María Amparo Alonso Betanzos" userId="S::amparo.alonso.betanzos@udc.es::e3713d35-7d61-40fc-a2c9-2abef229cdfe" providerId="AD" clId="Web-{F1D46DEF-13DF-46FB-A164-9ED2BA45E660}" dt="2021-09-06T10:45:34.163" v="368" actId="1076"/>
          <ac:spMkLst>
            <pc:docMk/>
            <pc:sldMk cId="26386391" sldId="304"/>
            <ac:spMk id="13" creationId="{00000000-0000-0000-0000-000000000000}"/>
          </ac:spMkLst>
        </pc:spChg>
        <pc:spChg chg="mod">
          <ac:chgData name="María Amparo Alonso Betanzos" userId="S::amparo.alonso.betanzos@udc.es::e3713d35-7d61-40fc-a2c9-2abef229cdfe" providerId="AD" clId="Web-{F1D46DEF-13DF-46FB-A164-9ED2BA45E660}" dt="2021-09-06T10:44:55.678" v="353" actId="20577"/>
          <ac:spMkLst>
            <pc:docMk/>
            <pc:sldMk cId="26386391" sldId="304"/>
            <ac:spMk id="23" creationId="{00000000-0000-0000-0000-000000000000}"/>
          </ac:spMkLst>
        </pc:spChg>
        <pc:spChg chg="mod">
          <ac:chgData name="María Amparo Alonso Betanzos" userId="S::amparo.alonso.betanzos@udc.es::e3713d35-7d61-40fc-a2c9-2abef229cdfe" providerId="AD" clId="Web-{F1D46DEF-13DF-46FB-A164-9ED2BA45E660}" dt="2021-09-06T11:38:26.337" v="2623" actId="1076"/>
          <ac:spMkLst>
            <pc:docMk/>
            <pc:sldMk cId="26386391" sldId="304"/>
            <ac:spMk id="32" creationId="{00000000-0000-0000-0000-000000000000}"/>
          </ac:spMkLst>
        </pc:spChg>
        <pc:spChg chg="mod">
          <ac:chgData name="María Amparo Alonso Betanzos" userId="S::amparo.alonso.betanzos@udc.es::e3713d35-7d61-40fc-a2c9-2abef229cdfe" providerId="AD" clId="Web-{F1D46DEF-13DF-46FB-A164-9ED2BA45E660}" dt="2021-09-06T10:46:58.166" v="429" actId="20577"/>
          <ac:spMkLst>
            <pc:docMk/>
            <pc:sldMk cId="26386391" sldId="304"/>
            <ac:spMk id="35" creationId="{7175423C-3FDF-430E-93AC-C1C06F8CB0F2}"/>
          </ac:spMkLst>
        </pc:spChg>
        <pc:spChg chg="mod">
          <ac:chgData name="María Amparo Alonso Betanzos" userId="S::amparo.alonso.betanzos@udc.es::e3713d35-7d61-40fc-a2c9-2abef229cdfe" providerId="AD" clId="Web-{F1D46DEF-13DF-46FB-A164-9ED2BA45E660}" dt="2021-09-06T10:47:13.963" v="435" actId="20577"/>
          <ac:spMkLst>
            <pc:docMk/>
            <pc:sldMk cId="26386391" sldId="304"/>
            <ac:spMk id="36" creationId="{7175423C-3FDF-430E-93AC-C1C06F8CB0F2}"/>
          </ac:spMkLst>
        </pc:spChg>
        <pc:spChg chg="mod">
          <ac:chgData name="María Amparo Alonso Betanzos" userId="S::amparo.alonso.betanzos@udc.es::e3713d35-7d61-40fc-a2c9-2abef229cdfe" providerId="AD" clId="Web-{F1D46DEF-13DF-46FB-A164-9ED2BA45E660}" dt="2021-09-06T10:46:40.400" v="425" actId="14100"/>
          <ac:spMkLst>
            <pc:docMk/>
            <pc:sldMk cId="26386391" sldId="304"/>
            <ac:spMk id="37" creationId="{7175423C-3FDF-430E-93AC-C1C06F8CB0F2}"/>
          </ac:spMkLst>
        </pc:spChg>
        <pc:grpChg chg="mod">
          <ac:chgData name="María Amparo Alonso Betanzos" userId="S::amparo.alonso.betanzos@udc.es::e3713d35-7d61-40fc-a2c9-2abef229cdfe" providerId="AD" clId="Web-{F1D46DEF-13DF-46FB-A164-9ED2BA45E660}" dt="2021-09-06T10:48:11.902" v="441" actId="1076"/>
          <ac:grpSpMkLst>
            <pc:docMk/>
            <pc:sldMk cId="26386391" sldId="304"/>
            <ac:grpSpMk id="39" creationId="{E8D3812B-7A15-4345-99F4-BBD456D5C166}"/>
          </ac:grpSpMkLst>
        </pc:grpChg>
        <pc:graphicFrameChg chg="mod">
          <ac:chgData name="María Amparo Alonso Betanzos" userId="S::amparo.alonso.betanzos@udc.es::e3713d35-7d61-40fc-a2c9-2abef229cdfe" providerId="AD" clId="Web-{F1D46DEF-13DF-46FB-A164-9ED2BA45E660}" dt="2021-09-06T10:47:55.417" v="440" actId="14100"/>
          <ac:graphicFrameMkLst>
            <pc:docMk/>
            <pc:sldMk cId="26386391" sldId="304"/>
            <ac:graphicFrameMk id="33" creationId="{0984D8BF-7BBC-45DD-90A1-CC19F9DB5693}"/>
          </ac:graphicFrameMkLst>
        </pc:graphicFrameChg>
      </pc:sldChg>
      <pc:sldChg chg="modSp">
        <pc:chgData name="María Amparo Alonso Betanzos" userId="S::amparo.alonso.betanzos@udc.es::e3713d35-7d61-40fc-a2c9-2abef229cdfe" providerId="AD" clId="Web-{F1D46DEF-13DF-46FB-A164-9ED2BA45E660}" dt="2021-09-06T11:11:25.093" v="1415"/>
        <pc:sldMkLst>
          <pc:docMk/>
          <pc:sldMk cId="3299749158" sldId="306"/>
        </pc:sldMkLst>
        <pc:spChg chg="mod">
          <ac:chgData name="María Amparo Alonso Betanzos" userId="S::amparo.alonso.betanzos@udc.es::e3713d35-7d61-40fc-a2c9-2abef229cdfe" providerId="AD" clId="Web-{F1D46DEF-13DF-46FB-A164-9ED2BA45E660}" dt="2021-09-06T11:07:46.775" v="975" actId="20577"/>
          <ac:spMkLst>
            <pc:docMk/>
            <pc:sldMk cId="3299749158" sldId="306"/>
            <ac:spMk id="2" creationId="{C1E714FD-929F-4F21-BAA7-E44E3918B4C5}"/>
          </ac:spMkLst>
        </pc:spChg>
        <pc:spChg chg="mod">
          <ac:chgData name="María Amparo Alonso Betanzos" userId="S::amparo.alonso.betanzos@udc.es::e3713d35-7d61-40fc-a2c9-2abef229cdfe" providerId="AD" clId="Web-{F1D46DEF-13DF-46FB-A164-9ED2BA45E660}" dt="2021-09-06T11:08:55.230" v="1079" actId="20577"/>
          <ac:spMkLst>
            <pc:docMk/>
            <pc:sldMk cId="3299749158" sldId="306"/>
            <ac:spMk id="3" creationId="{0C355A05-6F85-4BF8-B93D-1ED67DDCF833}"/>
          </ac:spMkLst>
        </pc:spChg>
        <pc:graphicFrameChg chg="mod modGraphic">
          <ac:chgData name="María Amparo Alonso Betanzos" userId="S::amparo.alonso.betanzos@udc.es::e3713d35-7d61-40fc-a2c9-2abef229cdfe" providerId="AD" clId="Web-{F1D46DEF-13DF-46FB-A164-9ED2BA45E660}" dt="2021-09-06T11:11:25.093" v="1415"/>
          <ac:graphicFrameMkLst>
            <pc:docMk/>
            <pc:sldMk cId="3299749158" sldId="306"/>
            <ac:graphicFrameMk id="4" creationId="{04149391-14E8-4FB2-8AAF-95E32075FD60}"/>
          </ac:graphicFrameMkLst>
        </pc:graphicFrameChg>
      </pc:sldChg>
      <pc:sldChg chg="modSp">
        <pc:chgData name="María Amparo Alonso Betanzos" userId="S::amparo.alonso.betanzos@udc.es::e3713d35-7d61-40fc-a2c9-2abef229cdfe" providerId="AD" clId="Web-{F1D46DEF-13DF-46FB-A164-9ED2BA45E660}" dt="2021-09-06T11:39:13.307" v="2636" actId="20577"/>
        <pc:sldMkLst>
          <pc:docMk/>
          <pc:sldMk cId="2372412688" sldId="307"/>
        </pc:sldMkLst>
        <pc:spChg chg="mod">
          <ac:chgData name="María Amparo Alonso Betanzos" userId="S::amparo.alonso.betanzos@udc.es::e3713d35-7d61-40fc-a2c9-2abef229cdfe" providerId="AD" clId="Web-{F1D46DEF-13DF-46FB-A164-9ED2BA45E660}" dt="2021-09-06T11:11:52.813" v="1443" actId="20577"/>
          <ac:spMkLst>
            <pc:docMk/>
            <pc:sldMk cId="2372412688" sldId="307"/>
            <ac:spMk id="2" creationId="{1D382907-8F9F-42EB-B9CA-818C16474D7C}"/>
          </ac:spMkLst>
        </pc:spChg>
        <pc:spChg chg="mod">
          <ac:chgData name="María Amparo Alonso Betanzos" userId="S::amparo.alonso.betanzos@udc.es::e3713d35-7d61-40fc-a2c9-2abef229cdfe" providerId="AD" clId="Web-{F1D46DEF-13DF-46FB-A164-9ED2BA45E660}" dt="2021-09-06T11:12:00.141" v="1461" actId="20577"/>
          <ac:spMkLst>
            <pc:docMk/>
            <pc:sldMk cId="2372412688" sldId="307"/>
            <ac:spMk id="3" creationId="{BEEA2F0E-8B61-4656-97B3-AEE36DD46132}"/>
          </ac:spMkLst>
        </pc:spChg>
        <pc:spChg chg="mod">
          <ac:chgData name="María Amparo Alonso Betanzos" userId="S::amparo.alonso.betanzos@udc.es::e3713d35-7d61-40fc-a2c9-2abef229cdfe" providerId="AD" clId="Web-{F1D46DEF-13DF-46FB-A164-9ED2BA45E660}" dt="2021-09-06T11:39:13.307" v="2636" actId="20577"/>
          <ac:spMkLst>
            <pc:docMk/>
            <pc:sldMk cId="2372412688" sldId="307"/>
            <ac:spMk id="6" creationId="{2ED90E23-463B-4BB9-A77B-A0226ECB104A}"/>
          </ac:spMkLst>
        </pc:spChg>
      </pc:sldChg>
      <pc:sldChg chg="modSp">
        <pc:chgData name="María Amparo Alonso Betanzos" userId="S::amparo.alonso.betanzos@udc.es::e3713d35-7d61-40fc-a2c9-2abef229cdfe" providerId="AD" clId="Web-{F1D46DEF-13DF-46FB-A164-9ED2BA45E660}" dt="2021-09-06T11:14:24.754" v="1621" actId="20577"/>
        <pc:sldMkLst>
          <pc:docMk/>
          <pc:sldMk cId="202427859" sldId="308"/>
        </pc:sldMkLst>
        <pc:spChg chg="mod">
          <ac:chgData name="María Amparo Alonso Betanzos" userId="S::amparo.alonso.betanzos@udc.es::e3713d35-7d61-40fc-a2c9-2abef229cdfe" providerId="AD" clId="Web-{F1D46DEF-13DF-46FB-A164-9ED2BA45E660}" dt="2021-09-06T11:12:37.548" v="1501" actId="20577"/>
          <ac:spMkLst>
            <pc:docMk/>
            <pc:sldMk cId="202427859" sldId="308"/>
            <ac:spMk id="2" creationId="{1D382907-8F9F-42EB-B9CA-818C16474D7C}"/>
          </ac:spMkLst>
        </pc:spChg>
        <pc:spChg chg="mod">
          <ac:chgData name="María Amparo Alonso Betanzos" userId="S::amparo.alonso.betanzos@udc.es::e3713d35-7d61-40fc-a2c9-2abef229cdfe" providerId="AD" clId="Web-{F1D46DEF-13DF-46FB-A164-9ED2BA45E660}" dt="2021-09-06T11:12:44.595" v="1508" actId="20577"/>
          <ac:spMkLst>
            <pc:docMk/>
            <pc:sldMk cId="202427859" sldId="308"/>
            <ac:spMk id="3" creationId="{BEEA2F0E-8B61-4656-97B3-AEE36DD46132}"/>
          </ac:spMkLst>
        </pc:spChg>
        <pc:spChg chg="mod">
          <ac:chgData name="María Amparo Alonso Betanzos" userId="S::amparo.alonso.betanzos@udc.es::e3713d35-7d61-40fc-a2c9-2abef229cdfe" providerId="AD" clId="Web-{F1D46DEF-13DF-46FB-A164-9ED2BA45E660}" dt="2021-09-06T11:14:24.754" v="1621" actId="20577"/>
          <ac:spMkLst>
            <pc:docMk/>
            <pc:sldMk cId="202427859" sldId="308"/>
            <ac:spMk id="16" creationId="{8CF4EBF1-3610-4772-AFC7-2356CA49EBEE}"/>
          </ac:spMkLst>
        </pc:spChg>
      </pc:sldChg>
      <pc:sldChg chg="modSp">
        <pc:chgData name="María Amparo Alonso Betanzos" userId="S::amparo.alonso.betanzos@udc.es::e3713d35-7d61-40fc-a2c9-2abef229cdfe" providerId="AD" clId="Web-{F1D46DEF-13DF-46FB-A164-9ED2BA45E660}" dt="2021-09-06T11:33:41.486" v="2537" actId="20577"/>
        <pc:sldMkLst>
          <pc:docMk/>
          <pc:sldMk cId="3773131863" sldId="309"/>
        </pc:sldMkLst>
        <pc:spChg chg="mod">
          <ac:chgData name="María Amparo Alonso Betanzos" userId="S::amparo.alonso.betanzos@udc.es::e3713d35-7d61-40fc-a2c9-2abef229cdfe" providerId="AD" clId="Web-{F1D46DEF-13DF-46FB-A164-9ED2BA45E660}" dt="2021-09-06T11:33:08.563" v="2484" actId="20577"/>
          <ac:spMkLst>
            <pc:docMk/>
            <pc:sldMk cId="3773131863" sldId="309"/>
            <ac:spMk id="2" creationId="{1D382907-8F9F-42EB-B9CA-818C16474D7C}"/>
          </ac:spMkLst>
        </pc:spChg>
        <pc:spChg chg="mod">
          <ac:chgData name="María Amparo Alonso Betanzos" userId="S::amparo.alonso.betanzos@udc.es::e3713d35-7d61-40fc-a2c9-2abef229cdfe" providerId="AD" clId="Web-{F1D46DEF-13DF-46FB-A164-9ED2BA45E660}" dt="2021-09-06T11:33:41.486" v="2537" actId="20577"/>
          <ac:spMkLst>
            <pc:docMk/>
            <pc:sldMk cId="3773131863" sldId="309"/>
            <ac:spMk id="3" creationId="{BEEA2F0E-8B61-4656-97B3-AEE36DD46132}"/>
          </ac:spMkLst>
        </pc:spChg>
      </pc:sldChg>
      <pc:sldChg chg="modSp">
        <pc:chgData name="María Amparo Alonso Betanzos" userId="S::amparo.alonso.betanzos@udc.es::e3713d35-7d61-40fc-a2c9-2abef229cdfe" providerId="AD" clId="Web-{F1D46DEF-13DF-46FB-A164-9ED2BA45E660}" dt="2021-09-06T11:37:01.381" v="2621" actId="20577"/>
        <pc:sldMkLst>
          <pc:docMk/>
          <pc:sldMk cId="91985835" sldId="310"/>
        </pc:sldMkLst>
        <pc:spChg chg="mod">
          <ac:chgData name="María Amparo Alonso Betanzos" userId="S::amparo.alonso.betanzos@udc.es::e3713d35-7d61-40fc-a2c9-2abef229cdfe" providerId="AD" clId="Web-{F1D46DEF-13DF-46FB-A164-9ED2BA45E660}" dt="2021-09-06T11:34:01.049" v="2562" actId="20577"/>
          <ac:spMkLst>
            <pc:docMk/>
            <pc:sldMk cId="91985835" sldId="310"/>
            <ac:spMk id="2" creationId="{1D382907-8F9F-42EB-B9CA-818C16474D7C}"/>
          </ac:spMkLst>
        </pc:spChg>
        <pc:spChg chg="mod">
          <ac:chgData name="María Amparo Alonso Betanzos" userId="S::amparo.alonso.betanzos@udc.es::e3713d35-7d61-40fc-a2c9-2abef229cdfe" providerId="AD" clId="Web-{F1D46DEF-13DF-46FB-A164-9ED2BA45E660}" dt="2021-09-06T11:36:26.068" v="2579" actId="20577"/>
          <ac:spMkLst>
            <pc:docMk/>
            <pc:sldMk cId="91985835" sldId="310"/>
            <ac:spMk id="3" creationId="{BEEA2F0E-8B61-4656-97B3-AEE36DD46132}"/>
          </ac:spMkLst>
        </pc:spChg>
        <pc:spChg chg="mod">
          <ac:chgData name="María Amparo Alonso Betanzos" userId="S::amparo.alonso.betanzos@udc.es::e3713d35-7d61-40fc-a2c9-2abef229cdfe" providerId="AD" clId="Web-{F1D46DEF-13DF-46FB-A164-9ED2BA45E660}" dt="2021-09-06T11:37:01.381" v="2621" actId="20577"/>
          <ac:spMkLst>
            <pc:docMk/>
            <pc:sldMk cId="91985835" sldId="310"/>
            <ac:spMk id="8" creationId="{BFD3E902-E019-458C-B3A9-9A83D79CA043}"/>
          </ac:spMkLst>
        </pc:spChg>
      </pc:sldChg>
      <pc:sldChg chg="modSp addCm">
        <pc:chgData name="María Amparo Alonso Betanzos" userId="S::amparo.alonso.betanzos@udc.es::e3713d35-7d61-40fc-a2c9-2abef229cdfe" providerId="AD" clId="Web-{F1D46DEF-13DF-46FB-A164-9ED2BA45E660}" dt="2021-09-06T11:15:51.491" v="1691"/>
        <pc:sldMkLst>
          <pc:docMk/>
          <pc:sldMk cId="3092837488" sldId="315"/>
        </pc:sldMkLst>
        <pc:spChg chg="mod">
          <ac:chgData name="María Amparo Alonso Betanzos" userId="S::amparo.alonso.betanzos@udc.es::e3713d35-7d61-40fc-a2c9-2abef229cdfe" providerId="AD" clId="Web-{F1D46DEF-13DF-46FB-A164-9ED2BA45E660}" dt="2021-09-06T11:14:40.176" v="1627" actId="20577"/>
          <ac:spMkLst>
            <pc:docMk/>
            <pc:sldMk cId="3092837488" sldId="315"/>
            <ac:spMk id="2" creationId="{0014B33C-3DF0-43DD-BA98-9AF6C45EB731}"/>
          </ac:spMkLst>
        </pc:spChg>
        <pc:spChg chg="mod">
          <ac:chgData name="María Amparo Alonso Betanzos" userId="S::amparo.alonso.betanzos@udc.es::e3713d35-7d61-40fc-a2c9-2abef229cdfe" providerId="AD" clId="Web-{F1D46DEF-13DF-46FB-A164-9ED2BA45E660}" dt="2021-09-06T11:15:33.553" v="1690" actId="20577"/>
          <ac:spMkLst>
            <pc:docMk/>
            <pc:sldMk cId="3092837488" sldId="315"/>
            <ac:spMk id="3" creationId="{EBBAEED9-240D-4094-B32D-341CCC525D4B}"/>
          </ac:spMkLst>
        </pc:spChg>
        <pc:spChg chg="mod">
          <ac:chgData name="María Amparo Alonso Betanzos" userId="S::amparo.alonso.betanzos@udc.es::e3713d35-7d61-40fc-a2c9-2abef229cdfe" providerId="AD" clId="Web-{F1D46DEF-13DF-46FB-A164-9ED2BA45E660}" dt="2021-09-06T11:14:50.520" v="1629" actId="20577"/>
          <ac:spMkLst>
            <pc:docMk/>
            <pc:sldMk cId="3092837488" sldId="315"/>
            <ac:spMk id="6" creationId="{82643C60-E67D-4532-962C-EDF681781C1F}"/>
          </ac:spMkLst>
        </pc:spChg>
      </pc:sldChg>
      <pc:sldChg chg="modSp addCm">
        <pc:chgData name="María Amparo Alonso Betanzos" userId="S::amparo.alonso.betanzos@udc.es::e3713d35-7d61-40fc-a2c9-2abef229cdfe" providerId="AD" clId="Web-{F1D46DEF-13DF-46FB-A164-9ED2BA45E660}" dt="2021-09-06T11:16:34.523" v="1696"/>
        <pc:sldMkLst>
          <pc:docMk/>
          <pc:sldMk cId="1960990687" sldId="316"/>
        </pc:sldMkLst>
        <pc:spChg chg="mod">
          <ac:chgData name="María Amparo Alonso Betanzos" userId="S::amparo.alonso.betanzos@udc.es::e3713d35-7d61-40fc-a2c9-2abef229cdfe" providerId="AD" clId="Web-{F1D46DEF-13DF-46FB-A164-9ED2BA45E660}" dt="2021-09-06T11:16:21.038" v="1695" actId="20577"/>
          <ac:spMkLst>
            <pc:docMk/>
            <pc:sldMk cId="1960990687" sldId="316"/>
            <ac:spMk id="2" creationId="{0014B33C-3DF0-43DD-BA98-9AF6C45EB731}"/>
          </ac:spMkLst>
        </pc:spChg>
      </pc:sldChg>
      <pc:sldChg chg="modSp">
        <pc:chgData name="María Amparo Alonso Betanzos" userId="S::amparo.alonso.betanzos@udc.es::e3713d35-7d61-40fc-a2c9-2abef229cdfe" providerId="AD" clId="Web-{F1D46DEF-13DF-46FB-A164-9ED2BA45E660}" dt="2021-09-06T11:32:47.688" v="2477"/>
        <pc:sldMkLst>
          <pc:docMk/>
          <pc:sldMk cId="2954015977" sldId="317"/>
        </pc:sldMkLst>
        <pc:spChg chg="mod">
          <ac:chgData name="María Amparo Alonso Betanzos" userId="S::amparo.alonso.betanzos@udc.es::e3713d35-7d61-40fc-a2c9-2abef229cdfe" providerId="AD" clId="Web-{F1D46DEF-13DF-46FB-A164-9ED2BA45E660}" dt="2021-09-06T11:17:04.508" v="1715" actId="20577"/>
          <ac:spMkLst>
            <pc:docMk/>
            <pc:sldMk cId="2954015977" sldId="317"/>
            <ac:spMk id="2" creationId="{C1E714FD-929F-4F21-BAA7-E44E3918B4C5}"/>
          </ac:spMkLst>
        </pc:spChg>
        <pc:spChg chg="mod">
          <ac:chgData name="María Amparo Alonso Betanzos" userId="S::amparo.alonso.betanzos@udc.es::e3713d35-7d61-40fc-a2c9-2abef229cdfe" providerId="AD" clId="Web-{F1D46DEF-13DF-46FB-A164-9ED2BA45E660}" dt="2021-09-06T11:17:54.728" v="1762" actId="20577"/>
          <ac:spMkLst>
            <pc:docMk/>
            <pc:sldMk cId="2954015977" sldId="317"/>
            <ac:spMk id="3" creationId="{0C355A05-6F85-4BF8-B93D-1ED67DDCF833}"/>
          </ac:spMkLst>
        </pc:spChg>
        <pc:graphicFrameChg chg="mod modGraphic">
          <ac:chgData name="María Amparo Alonso Betanzos" userId="S::amparo.alonso.betanzos@udc.es::e3713d35-7d61-40fc-a2c9-2abef229cdfe" providerId="AD" clId="Web-{F1D46DEF-13DF-46FB-A164-9ED2BA45E660}" dt="2021-09-06T11:30:42.325" v="2189"/>
          <ac:graphicFrameMkLst>
            <pc:docMk/>
            <pc:sldMk cId="2954015977" sldId="317"/>
            <ac:graphicFrameMk id="6" creationId="{E1C40548-F80F-43D7-B49A-990113E14FFC}"/>
          </ac:graphicFrameMkLst>
        </pc:graphicFrameChg>
        <pc:graphicFrameChg chg="mod modGraphic">
          <ac:chgData name="María Amparo Alonso Betanzos" userId="S::amparo.alonso.betanzos@udc.es::e3713d35-7d61-40fc-a2c9-2abef229cdfe" providerId="AD" clId="Web-{F1D46DEF-13DF-46FB-A164-9ED2BA45E660}" dt="2021-09-06T11:32:47.688" v="2477"/>
          <ac:graphicFrameMkLst>
            <pc:docMk/>
            <pc:sldMk cId="2954015977" sldId="317"/>
            <ac:graphicFrameMk id="8" creationId="{6436ABA1-06DC-4893-B389-78AA7E154162}"/>
          </ac:graphicFrameMkLst>
        </pc:graphicFrameChg>
      </pc:sldChg>
      <pc:sldChg chg="modSp">
        <pc:chgData name="María Amparo Alonso Betanzos" userId="S::amparo.alonso.betanzos@udc.es::e3713d35-7d61-40fc-a2c9-2abef229cdfe" providerId="AD" clId="Web-{F1D46DEF-13DF-46FB-A164-9ED2BA45E660}" dt="2021-09-06T11:40:09.808" v="2641" actId="20577"/>
        <pc:sldMkLst>
          <pc:docMk/>
          <pc:sldMk cId="684690238" sldId="320"/>
        </pc:sldMkLst>
        <pc:spChg chg="mod">
          <ac:chgData name="María Amparo Alonso Betanzos" userId="S::amparo.alonso.betanzos@udc.es::e3713d35-7d61-40fc-a2c9-2abef229cdfe" providerId="AD" clId="Web-{F1D46DEF-13DF-46FB-A164-9ED2BA45E660}" dt="2021-09-06T11:40:09.808" v="2641" actId="20577"/>
          <ac:spMkLst>
            <pc:docMk/>
            <pc:sldMk cId="684690238" sldId="320"/>
            <ac:spMk id="3" creationId="{4D3766E5-81D9-4A03-8704-6DCA518E97EE}"/>
          </ac:spMkLst>
        </pc:spChg>
      </pc:sldChg>
      <pc:sldChg chg="addCm">
        <pc:chgData name="María Amparo Alonso Betanzos" userId="S::amparo.alonso.betanzos@udc.es::e3713d35-7d61-40fc-a2c9-2abef229cdfe" providerId="AD" clId="Web-{F1D46DEF-13DF-46FB-A164-9ED2BA45E660}" dt="2021-09-06T11:40:44.606" v="2642"/>
        <pc:sldMkLst>
          <pc:docMk/>
          <pc:sldMk cId="3886957959" sldId="323"/>
        </pc:sldMkLst>
      </pc:sldChg>
    </pc:docChg>
  </pc:docChgLst>
  <pc:docChgLst>
    <pc:chgData name="María Amparo Alonso Betanzos" userId="S::amparo.alonso.betanzos@udc.es::e3713d35-7d61-40fc-a2c9-2abef229cdfe" providerId="AD" clId="Web-{76B4F3DD-89D2-47DC-B9B9-9BCD175433D7}"/>
    <pc:docChg chg="modSld">
      <pc:chgData name="María Amparo Alonso Betanzos" userId="S::amparo.alonso.betanzos@udc.es::e3713d35-7d61-40fc-a2c9-2abef229cdfe" providerId="AD" clId="Web-{76B4F3DD-89D2-47DC-B9B9-9BCD175433D7}" dt="2021-09-07T16:42:44.177" v="24" actId="1076"/>
      <pc:docMkLst>
        <pc:docMk/>
      </pc:docMkLst>
      <pc:sldChg chg="modSp">
        <pc:chgData name="María Amparo Alonso Betanzos" userId="S::amparo.alonso.betanzos@udc.es::e3713d35-7d61-40fc-a2c9-2abef229cdfe" providerId="AD" clId="Web-{76B4F3DD-89D2-47DC-B9B9-9BCD175433D7}" dt="2021-09-07T16:42:12.504" v="18" actId="20577"/>
        <pc:sldMkLst>
          <pc:docMk/>
          <pc:sldMk cId="2133548767" sldId="264"/>
        </pc:sldMkLst>
        <pc:spChg chg="mod">
          <ac:chgData name="María Amparo Alonso Betanzos" userId="S::amparo.alonso.betanzos@udc.es::e3713d35-7d61-40fc-a2c9-2abef229cdfe" providerId="AD" clId="Web-{76B4F3DD-89D2-47DC-B9B9-9BCD175433D7}" dt="2021-09-07T16:42:12.504" v="18" actId="20577"/>
          <ac:spMkLst>
            <pc:docMk/>
            <pc:sldMk cId="2133548767" sldId="264"/>
            <ac:spMk id="7" creationId="{00000000-0000-0000-0000-000000000000}"/>
          </ac:spMkLst>
        </pc:spChg>
        <pc:spChg chg="mod">
          <ac:chgData name="María Amparo Alonso Betanzos" userId="S::amparo.alonso.betanzos@udc.es::e3713d35-7d61-40fc-a2c9-2abef229cdfe" providerId="AD" clId="Web-{76B4F3DD-89D2-47DC-B9B9-9BCD175433D7}" dt="2021-09-07T16:16:57.414" v="13" actId="20577"/>
          <ac:spMkLst>
            <pc:docMk/>
            <pc:sldMk cId="2133548767" sldId="264"/>
            <ac:spMk id="11" creationId="{00000000-0000-0000-0000-000000000000}"/>
          </ac:spMkLst>
        </pc:spChg>
      </pc:sldChg>
      <pc:sldChg chg="modSp">
        <pc:chgData name="María Amparo Alonso Betanzos" userId="S::amparo.alonso.betanzos@udc.es::e3713d35-7d61-40fc-a2c9-2abef229cdfe" providerId="AD" clId="Web-{76B4F3DD-89D2-47DC-B9B9-9BCD175433D7}" dt="2021-09-07T16:16:41.335" v="2" actId="20577"/>
        <pc:sldMkLst>
          <pc:docMk/>
          <pc:sldMk cId="575412202" sldId="291"/>
        </pc:sldMkLst>
        <pc:spChg chg="mod">
          <ac:chgData name="María Amparo Alonso Betanzos" userId="S::amparo.alonso.betanzos@udc.es::e3713d35-7d61-40fc-a2c9-2abef229cdfe" providerId="AD" clId="Web-{76B4F3DD-89D2-47DC-B9B9-9BCD175433D7}" dt="2021-09-07T16:16:41.335" v="2" actId="20577"/>
          <ac:spMkLst>
            <pc:docMk/>
            <pc:sldMk cId="575412202" sldId="291"/>
            <ac:spMk id="12" creationId="{00000000-0000-0000-0000-000000000000}"/>
          </ac:spMkLst>
        </pc:spChg>
      </pc:sldChg>
      <pc:sldChg chg="modSp">
        <pc:chgData name="María Amparo Alonso Betanzos" userId="S::amparo.alonso.betanzos@udc.es::e3713d35-7d61-40fc-a2c9-2abef229cdfe" providerId="AD" clId="Web-{76B4F3DD-89D2-47DC-B9B9-9BCD175433D7}" dt="2021-09-07T16:42:44.177" v="24" actId="1076"/>
        <pc:sldMkLst>
          <pc:docMk/>
          <pc:sldMk cId="26386391" sldId="304"/>
        </pc:sldMkLst>
        <pc:spChg chg="mod">
          <ac:chgData name="María Amparo Alonso Betanzos" userId="S::amparo.alonso.betanzos@udc.es::e3713d35-7d61-40fc-a2c9-2abef229cdfe" providerId="AD" clId="Web-{76B4F3DD-89D2-47DC-B9B9-9BCD175433D7}" dt="2021-09-07T16:42:39.474" v="23" actId="1076"/>
          <ac:spMkLst>
            <pc:docMk/>
            <pc:sldMk cId="26386391" sldId="304"/>
            <ac:spMk id="9" creationId="{47E8F489-418B-4D87-A200-FB0824816538}"/>
          </ac:spMkLst>
        </pc:spChg>
        <pc:spChg chg="mod">
          <ac:chgData name="María Amparo Alonso Betanzos" userId="S::amparo.alonso.betanzos@udc.es::e3713d35-7d61-40fc-a2c9-2abef229cdfe" providerId="AD" clId="Web-{76B4F3DD-89D2-47DC-B9B9-9BCD175433D7}" dt="2021-09-07T16:42:44.177" v="24" actId="1076"/>
          <ac:spMkLst>
            <pc:docMk/>
            <pc:sldMk cId="26386391" sldId="304"/>
            <ac:spMk id="23" creationId="{00000000-0000-0000-0000-000000000000}"/>
          </ac:spMkLst>
        </pc:spChg>
        <pc:spChg chg="mod">
          <ac:chgData name="María Amparo Alonso Betanzos" userId="S::amparo.alonso.betanzos@udc.es::e3713d35-7d61-40fc-a2c9-2abef229cdfe" providerId="AD" clId="Web-{76B4F3DD-89D2-47DC-B9B9-9BCD175433D7}" dt="2021-09-07T16:42:31.224" v="21" actId="20577"/>
          <ac:spMkLst>
            <pc:docMk/>
            <pc:sldMk cId="26386391" sldId="304"/>
            <ac:spMk id="32" creationId="{00000000-0000-0000-0000-000000000000}"/>
          </ac:spMkLst>
        </pc:spChg>
      </pc:sldChg>
    </pc:docChg>
  </pc:docChgLst>
  <pc:docChgLst>
    <pc:chgData name="María Amparo Alonso Betanzos" userId="S::amparo.alonso.betanzos@udc.es::e3713d35-7d61-40fc-a2c9-2abef229cdfe" providerId="AD" clId="Web-{C319E794-9187-4FC1-8C53-3CCA84B64A44}"/>
    <pc:docChg chg="">
      <pc:chgData name="María Amparo Alonso Betanzos" userId="S::amparo.alonso.betanzos@udc.es::e3713d35-7d61-40fc-a2c9-2abef229cdfe" providerId="AD" clId="Web-{C319E794-9187-4FC1-8C53-3CCA84B64A44}" dt="2021-09-10T10:52:39.925" v="1"/>
      <pc:docMkLst>
        <pc:docMk/>
      </pc:docMkLst>
      <pc:sldChg chg="delCm">
        <pc:chgData name="María Amparo Alonso Betanzos" userId="S::amparo.alonso.betanzos@udc.es::e3713d35-7d61-40fc-a2c9-2abef229cdfe" providerId="AD" clId="Web-{C319E794-9187-4FC1-8C53-3CCA84B64A44}" dt="2021-09-10T10:52:28.003" v="0"/>
        <pc:sldMkLst>
          <pc:docMk/>
          <pc:sldMk cId="91985835" sldId="310"/>
        </pc:sldMkLst>
      </pc:sldChg>
      <pc:sldChg chg="delCm">
        <pc:chgData name="María Amparo Alonso Betanzos" userId="S::amparo.alonso.betanzos@udc.es::e3713d35-7d61-40fc-a2c9-2abef229cdfe" providerId="AD" clId="Web-{C319E794-9187-4FC1-8C53-3CCA84B64A44}" dt="2021-09-10T10:52:39.925" v="1"/>
        <pc:sldMkLst>
          <pc:docMk/>
          <pc:sldMk cId="684690238" sldId="320"/>
        </pc:sldMkLst>
      </pc:sldChg>
    </pc:docChg>
  </pc:docChgLst>
  <pc:docChgLst>
    <pc:chgData name="María Amparo Alonso Betanzos" userId="S::amparo.alonso.betanzos@udc.es::e3713d35-7d61-40fc-a2c9-2abef229cdfe" providerId="AD" clId="Web-{A0D822C5-5979-4249-878F-3FC57CCE5CC3}"/>
    <pc:docChg chg="delSld modSld">
      <pc:chgData name="María Amparo Alonso Betanzos" userId="S::amparo.alonso.betanzos@udc.es::e3713d35-7d61-40fc-a2c9-2abef229cdfe" providerId="AD" clId="Web-{A0D822C5-5979-4249-878F-3FC57CCE5CC3}" dt="2021-09-09T09:30:06.534" v="15"/>
      <pc:docMkLst>
        <pc:docMk/>
      </pc:docMkLst>
      <pc:sldChg chg="del">
        <pc:chgData name="María Amparo Alonso Betanzos" userId="S::amparo.alonso.betanzos@udc.es::e3713d35-7d61-40fc-a2c9-2abef229cdfe" providerId="AD" clId="Web-{A0D822C5-5979-4249-878F-3FC57CCE5CC3}" dt="2021-09-09T09:30:06.534" v="15"/>
        <pc:sldMkLst>
          <pc:docMk/>
          <pc:sldMk cId="3773131863" sldId="309"/>
        </pc:sldMkLst>
      </pc:sldChg>
      <pc:sldChg chg="modSp">
        <pc:chgData name="María Amparo Alonso Betanzos" userId="S::amparo.alonso.betanzos@udc.es::e3713d35-7d61-40fc-a2c9-2abef229cdfe" providerId="AD" clId="Web-{A0D822C5-5979-4249-878F-3FC57CCE5CC3}" dt="2021-09-09T09:30:02.987" v="14" actId="20577"/>
        <pc:sldMkLst>
          <pc:docMk/>
          <pc:sldMk cId="91985835" sldId="310"/>
        </pc:sldMkLst>
        <pc:spChg chg="mod">
          <ac:chgData name="María Amparo Alonso Betanzos" userId="S::amparo.alonso.betanzos@udc.es::e3713d35-7d61-40fc-a2c9-2abef229cdfe" providerId="AD" clId="Web-{A0D822C5-5979-4249-878F-3FC57CCE5CC3}" dt="2021-09-09T09:29:59.487" v="11" actId="20577"/>
          <ac:spMkLst>
            <pc:docMk/>
            <pc:sldMk cId="91985835" sldId="310"/>
            <ac:spMk id="3" creationId="{BEEA2F0E-8B61-4656-97B3-AEE36DD46132}"/>
          </ac:spMkLst>
        </pc:spChg>
        <pc:spChg chg="mod">
          <ac:chgData name="María Amparo Alonso Betanzos" userId="S::amparo.alonso.betanzos@udc.es::e3713d35-7d61-40fc-a2c9-2abef229cdfe" providerId="AD" clId="Web-{A0D822C5-5979-4249-878F-3FC57CCE5CC3}" dt="2021-09-09T09:30:02.987" v="14" actId="20577"/>
          <ac:spMkLst>
            <pc:docMk/>
            <pc:sldMk cId="91985835" sldId="310"/>
            <ac:spMk id="8" creationId="{BFD3E902-E019-458C-B3A9-9A83D79CA043}"/>
          </ac:spMkLst>
        </pc:spChg>
      </pc:sldChg>
    </pc:docChg>
  </pc:docChgLst>
  <pc:docChgLst>
    <pc:chgData name="Alejandro Rodríguez Arias" userId="S::alejandro.rodriguez.arias@udc.es::348bfea2-5301-4e2f-a202-95509b13db36" providerId="AD" clId="Web-{3C32F0E0-5120-4750-A601-BA5A62DA4135}"/>
    <pc:docChg chg="modSld">
      <pc:chgData name="Alejandro Rodríguez Arias" userId="S::alejandro.rodriguez.arias@udc.es::348bfea2-5301-4e2f-a202-95509b13db36" providerId="AD" clId="Web-{3C32F0E0-5120-4750-A601-BA5A62DA4135}" dt="2021-09-09T09:44:31.950" v="12" actId="1076"/>
      <pc:docMkLst>
        <pc:docMk/>
      </pc:docMkLst>
      <pc:sldChg chg="addSp delSp modSp mod modClrScheme chgLayout">
        <pc:chgData name="Alejandro Rodríguez Arias" userId="S::alejandro.rodriguez.arias@udc.es::348bfea2-5301-4e2f-a202-95509b13db36" providerId="AD" clId="Web-{3C32F0E0-5120-4750-A601-BA5A62DA4135}" dt="2021-09-09T09:44:31.950" v="12" actId="1076"/>
        <pc:sldMkLst>
          <pc:docMk/>
          <pc:sldMk cId="3546887615" sldId="328"/>
        </pc:sldMkLst>
        <pc:spChg chg="mod">
          <ac:chgData name="Alejandro Rodríguez Arias" userId="S::alejandro.rodriguez.arias@udc.es::348bfea2-5301-4e2f-a202-95509b13db36" providerId="AD" clId="Web-{3C32F0E0-5120-4750-A601-BA5A62DA4135}" dt="2021-09-09T09:44:19.778" v="7"/>
          <ac:spMkLst>
            <pc:docMk/>
            <pc:sldMk cId="3546887615" sldId="328"/>
            <ac:spMk id="2" creationId="{1FFC7890-DBEE-40B3-AF8E-B2CB251D6415}"/>
          </ac:spMkLst>
        </pc:spChg>
        <pc:spChg chg="mod">
          <ac:chgData name="Alejandro Rodríguez Arias" userId="S::alejandro.rodriguez.arias@udc.es::348bfea2-5301-4e2f-a202-95509b13db36" providerId="AD" clId="Web-{3C32F0E0-5120-4750-A601-BA5A62DA4135}" dt="2021-09-09T09:44:19.778" v="7"/>
          <ac:spMkLst>
            <pc:docMk/>
            <pc:sldMk cId="3546887615" sldId="328"/>
            <ac:spMk id="5" creationId="{2A3A7582-DB95-4BAC-B798-E5B22B231A74}"/>
          </ac:spMkLst>
        </pc:spChg>
        <pc:spChg chg="add del">
          <ac:chgData name="Alejandro Rodríguez Arias" userId="S::alejandro.rodriguez.arias@udc.es::348bfea2-5301-4e2f-a202-95509b13db36" providerId="AD" clId="Web-{3C32F0E0-5120-4750-A601-BA5A62DA4135}" dt="2021-09-09T09:44:18.606" v="6"/>
          <ac:spMkLst>
            <pc:docMk/>
            <pc:sldMk cId="3546887615" sldId="328"/>
            <ac:spMk id="6" creationId="{04112BE0-74D7-4712-85BD-5543051B377F}"/>
          </ac:spMkLst>
        </pc:spChg>
        <pc:picChg chg="add mod">
          <ac:chgData name="Alejandro Rodríguez Arias" userId="S::alejandro.rodriguez.arias@udc.es::348bfea2-5301-4e2f-a202-95509b13db36" providerId="AD" clId="Web-{3C32F0E0-5120-4750-A601-BA5A62DA4135}" dt="2021-09-09T09:44:31.950" v="12" actId="1076"/>
          <ac:picMkLst>
            <pc:docMk/>
            <pc:sldMk cId="3546887615" sldId="328"/>
            <ac:picMk id="3" creationId="{8D753E1B-7302-490D-96CB-8BDA4471781A}"/>
          </ac:picMkLst>
        </pc:picChg>
        <pc:picChg chg="del">
          <ac:chgData name="Alejandro Rodríguez Arias" userId="S::alejandro.rodriguez.arias@udc.es::348bfea2-5301-4e2f-a202-95509b13db36" providerId="AD" clId="Web-{3C32F0E0-5120-4750-A601-BA5A62DA4135}" dt="2021-09-09T09:44:05.480" v="0"/>
          <ac:picMkLst>
            <pc:docMk/>
            <pc:sldMk cId="3546887615" sldId="328"/>
            <ac:picMk id="4" creationId="{1CD5A12D-A1A4-4729-8995-AB574BFDCB88}"/>
          </ac:picMkLst>
        </pc:picChg>
      </pc:sldChg>
    </pc:docChg>
  </pc:docChgLst>
  <pc:docChgLst>
    <pc:chgData name="Alejandro Rodríguez Arias" userId="S::alejandro.rodriguez.arias@udc.es::348bfea2-5301-4e2f-a202-95509b13db36" providerId="AD" clId="Web-{29158A5D-727E-400E-B5F9-98DA1C168A0D}"/>
    <pc:docChg chg="addSld modSld">
      <pc:chgData name="Alejandro Rodríguez Arias" userId="S::alejandro.rodriguez.arias@udc.es::348bfea2-5301-4e2f-a202-95509b13db36" providerId="AD" clId="Web-{29158A5D-727E-400E-B5F9-98DA1C168A0D}" dt="2021-09-06T11:37:36" v="705"/>
      <pc:docMkLst>
        <pc:docMk/>
      </pc:docMkLst>
      <pc:sldChg chg="addCm">
        <pc:chgData name="Alejandro Rodríguez Arias" userId="S::alejandro.rodriguez.arias@udc.es::348bfea2-5301-4e2f-a202-95509b13db36" providerId="AD" clId="Web-{29158A5D-727E-400E-B5F9-98DA1C168A0D}" dt="2021-09-06T11:33:32.355" v="691"/>
        <pc:sldMkLst>
          <pc:docMk/>
          <pc:sldMk cId="2480255921" sldId="300"/>
        </pc:sldMkLst>
      </pc:sldChg>
      <pc:sldChg chg="addSp delSp modSp">
        <pc:chgData name="Alejandro Rodríguez Arias" userId="S::alejandro.rodriguez.arias@udc.es::348bfea2-5301-4e2f-a202-95509b13db36" providerId="AD" clId="Web-{29158A5D-727E-400E-B5F9-98DA1C168A0D}" dt="2021-09-06T11:37:36" v="705"/>
        <pc:sldMkLst>
          <pc:docMk/>
          <pc:sldMk cId="3092837488" sldId="315"/>
        </pc:sldMkLst>
        <pc:picChg chg="add del mod">
          <ac:chgData name="Alejandro Rodríguez Arias" userId="S::alejandro.rodriguez.arias@udc.es::348bfea2-5301-4e2f-a202-95509b13db36" providerId="AD" clId="Web-{29158A5D-727E-400E-B5F9-98DA1C168A0D}" dt="2021-09-06T11:37:36" v="705"/>
          <ac:picMkLst>
            <pc:docMk/>
            <pc:sldMk cId="3092837488" sldId="315"/>
            <ac:picMk id="4" creationId="{292997E2-0E11-4C9C-A85B-A1B3FFDFFFC5}"/>
          </ac:picMkLst>
        </pc:picChg>
        <pc:picChg chg="add del">
          <ac:chgData name="Alejandro Rodríguez Arias" userId="S::alejandro.rodriguez.arias@udc.es::348bfea2-5301-4e2f-a202-95509b13db36" providerId="AD" clId="Web-{29158A5D-727E-400E-B5F9-98DA1C168A0D}" dt="2021-09-06T11:37:29.766" v="703"/>
          <ac:picMkLst>
            <pc:docMk/>
            <pc:sldMk cId="3092837488" sldId="315"/>
            <ac:picMk id="5" creationId="{64256523-1072-449D-B27D-0725AA63AC40}"/>
          </ac:picMkLst>
        </pc:picChg>
      </pc:sldChg>
      <pc:sldChg chg="modSp addCm modNotes">
        <pc:chgData name="Alejandro Rodríguez Arias" userId="S::alejandro.rodriguez.arias@udc.es::348bfea2-5301-4e2f-a202-95509b13db36" providerId="AD" clId="Web-{29158A5D-727E-400E-B5F9-98DA1C168A0D}" dt="2021-09-06T10:50:12.662" v="286"/>
        <pc:sldMkLst>
          <pc:docMk/>
          <pc:sldMk cId="684690238" sldId="320"/>
        </pc:sldMkLst>
        <pc:spChg chg="mod">
          <ac:chgData name="Alejandro Rodríguez Arias" userId="S::alejandro.rodriguez.arias@udc.es::348bfea2-5301-4e2f-a202-95509b13db36" providerId="AD" clId="Web-{29158A5D-727E-400E-B5F9-98DA1C168A0D}" dt="2021-09-06T10:47:51.659" v="238" actId="20577"/>
          <ac:spMkLst>
            <pc:docMk/>
            <pc:sldMk cId="684690238" sldId="320"/>
            <ac:spMk id="3" creationId="{4D3766E5-81D9-4A03-8704-6DCA518E97EE}"/>
          </ac:spMkLst>
        </pc:spChg>
      </pc:sldChg>
      <pc:sldChg chg="modSp add replId addCm modNotes">
        <pc:chgData name="Alejandro Rodríguez Arias" userId="S::alejandro.rodriguez.arias@udc.es::348bfea2-5301-4e2f-a202-95509b13db36" providerId="AD" clId="Web-{29158A5D-727E-400E-B5F9-98DA1C168A0D}" dt="2021-09-06T11:07:07.510" v="417"/>
        <pc:sldMkLst>
          <pc:docMk/>
          <pc:sldMk cId="3086665446" sldId="321"/>
        </pc:sldMkLst>
        <pc:spChg chg="mod">
          <ac:chgData name="Alejandro Rodríguez Arias" userId="S::alejandro.rodriguez.arias@udc.es::348bfea2-5301-4e2f-a202-95509b13db36" providerId="AD" clId="Web-{29158A5D-727E-400E-B5F9-98DA1C168A0D}" dt="2021-09-06T10:58:47.985" v="400" actId="20577"/>
          <ac:spMkLst>
            <pc:docMk/>
            <pc:sldMk cId="3086665446" sldId="321"/>
            <ac:spMk id="3" creationId="{4D3766E5-81D9-4A03-8704-6DCA518E97EE}"/>
          </ac:spMkLst>
        </pc:spChg>
      </pc:sldChg>
      <pc:sldChg chg="addSp delSp modSp new modNotes">
        <pc:chgData name="Alejandro Rodríguez Arias" userId="S::alejandro.rodriguez.arias@udc.es::348bfea2-5301-4e2f-a202-95509b13db36" providerId="AD" clId="Web-{29158A5D-727E-400E-B5F9-98DA1C168A0D}" dt="2021-09-06T10:59:44.439" v="404"/>
        <pc:sldMkLst>
          <pc:docMk/>
          <pc:sldMk cId="3556049759" sldId="322"/>
        </pc:sldMkLst>
        <pc:spChg chg="mod">
          <ac:chgData name="Alejandro Rodríguez Arias" userId="S::alejandro.rodriguez.arias@udc.es::348bfea2-5301-4e2f-a202-95509b13db36" providerId="AD" clId="Web-{29158A5D-727E-400E-B5F9-98DA1C168A0D}" dt="2021-09-06T10:56:07.357" v="390" actId="20577"/>
          <ac:spMkLst>
            <pc:docMk/>
            <pc:sldMk cId="3556049759" sldId="322"/>
            <ac:spMk id="2" creationId="{1FFC7890-DBEE-40B3-AF8E-B2CB251D6415}"/>
          </ac:spMkLst>
        </pc:spChg>
        <pc:spChg chg="del mod">
          <ac:chgData name="Alejandro Rodríguez Arias" userId="S::alejandro.rodriguez.arias@udc.es::348bfea2-5301-4e2f-a202-95509b13db36" providerId="AD" clId="Web-{29158A5D-727E-400E-B5F9-98DA1C168A0D}" dt="2021-09-06T10:58:22.406" v="391"/>
          <ac:spMkLst>
            <pc:docMk/>
            <pc:sldMk cId="3556049759" sldId="322"/>
            <ac:spMk id="3" creationId="{110E740A-48C9-4417-A301-EA43059D8A8D}"/>
          </ac:spMkLst>
        </pc:spChg>
        <pc:picChg chg="add mod ord">
          <ac:chgData name="Alejandro Rodríguez Arias" userId="S::alejandro.rodriguez.arias@udc.es::348bfea2-5301-4e2f-a202-95509b13db36" providerId="AD" clId="Web-{29158A5D-727E-400E-B5F9-98DA1C168A0D}" dt="2021-09-06T10:58:33.719" v="393" actId="1076"/>
          <ac:picMkLst>
            <pc:docMk/>
            <pc:sldMk cId="3556049759" sldId="322"/>
            <ac:picMk id="4" creationId="{1F24CA60-1B38-43C5-9B13-DA5450DAA2FB}"/>
          </ac:picMkLst>
        </pc:picChg>
      </pc:sldChg>
      <pc:sldChg chg="addSp delSp modSp add replId addCm modNotes">
        <pc:chgData name="Alejandro Rodríguez Arias" userId="S::alejandro.rodriguez.arias@udc.es::348bfea2-5301-4e2f-a202-95509b13db36" providerId="AD" clId="Web-{29158A5D-727E-400E-B5F9-98DA1C168A0D}" dt="2021-09-06T11:10:24.499" v="434" actId="20577"/>
        <pc:sldMkLst>
          <pc:docMk/>
          <pc:sldMk cId="3886957959" sldId="323"/>
        </pc:sldMkLst>
        <pc:spChg chg="mod">
          <ac:chgData name="Alejandro Rodríguez Arias" userId="S::alejandro.rodriguez.arias@udc.es::348bfea2-5301-4e2f-a202-95509b13db36" providerId="AD" clId="Web-{29158A5D-727E-400E-B5F9-98DA1C168A0D}" dt="2021-09-06T11:01:27.488" v="413" actId="20577"/>
          <ac:spMkLst>
            <pc:docMk/>
            <pc:sldMk cId="3886957959" sldId="323"/>
            <ac:spMk id="2" creationId="{1FFC7890-DBEE-40B3-AF8E-B2CB251D6415}"/>
          </ac:spMkLst>
        </pc:spChg>
        <pc:spChg chg="add mod">
          <ac:chgData name="Alejandro Rodríguez Arias" userId="S::alejandro.rodriguez.arias@udc.es::348bfea2-5301-4e2f-a202-95509b13db36" providerId="AD" clId="Web-{29158A5D-727E-400E-B5F9-98DA1C168A0D}" dt="2021-09-06T11:10:24.499" v="434" actId="20577"/>
          <ac:spMkLst>
            <pc:docMk/>
            <pc:sldMk cId="3886957959" sldId="323"/>
            <ac:spMk id="5" creationId="{5B5B3040-0866-4976-99D0-41B5073BCE23}"/>
          </ac:spMkLst>
        </pc:spChg>
        <pc:picChg chg="del">
          <ac:chgData name="Alejandro Rodríguez Arias" userId="S::alejandro.rodriguez.arias@udc.es::348bfea2-5301-4e2f-a202-95509b13db36" providerId="AD" clId="Web-{29158A5D-727E-400E-B5F9-98DA1C168A0D}" dt="2021-09-06T11:01:22.503" v="407"/>
          <ac:picMkLst>
            <pc:docMk/>
            <pc:sldMk cId="3886957959" sldId="323"/>
            <ac:picMk id="4" creationId="{1F24CA60-1B38-43C5-9B13-DA5450DAA2FB}"/>
          </ac:picMkLst>
        </pc:picChg>
      </pc:sldChg>
      <pc:sldChg chg="modSp add replId addCm delCm modNotes">
        <pc:chgData name="Alejandro Rodríguez Arias" userId="S::alejandro.rodriguez.arias@udc.es::348bfea2-5301-4e2f-a202-95509b13db36" providerId="AD" clId="Web-{29158A5D-727E-400E-B5F9-98DA1C168A0D}" dt="2021-09-06T11:13:22.018" v="474" actId="20577"/>
        <pc:sldMkLst>
          <pc:docMk/>
          <pc:sldMk cId="415033943" sldId="324"/>
        </pc:sldMkLst>
        <pc:spChg chg="mod">
          <ac:chgData name="Alejandro Rodríguez Arias" userId="S::alejandro.rodriguez.arias@udc.es::348bfea2-5301-4e2f-a202-95509b13db36" providerId="AD" clId="Web-{29158A5D-727E-400E-B5F9-98DA1C168A0D}" dt="2021-09-06T11:13:22.018" v="474" actId="20577"/>
          <ac:spMkLst>
            <pc:docMk/>
            <pc:sldMk cId="415033943" sldId="324"/>
            <ac:spMk id="5" creationId="{5B5B3040-0866-4976-99D0-41B5073BCE23}"/>
          </ac:spMkLst>
        </pc:spChg>
      </pc:sldChg>
      <pc:sldChg chg="addSp delSp modSp add replId delCm modNotes">
        <pc:chgData name="Alejandro Rodríguez Arias" userId="S::alejandro.rodriguez.arias@udc.es::348bfea2-5301-4e2f-a202-95509b13db36" providerId="AD" clId="Web-{29158A5D-727E-400E-B5F9-98DA1C168A0D}" dt="2021-09-06T11:18:00.320" v="576"/>
        <pc:sldMkLst>
          <pc:docMk/>
          <pc:sldMk cId="2868386684" sldId="325"/>
        </pc:sldMkLst>
        <pc:spChg chg="mod">
          <ac:chgData name="Alejandro Rodríguez Arias" userId="S::alejandro.rodriguez.arias@udc.es::348bfea2-5301-4e2f-a202-95509b13db36" providerId="AD" clId="Web-{29158A5D-727E-400E-B5F9-98DA1C168A0D}" dt="2021-09-06T11:17:55.851" v="575" actId="20577"/>
          <ac:spMkLst>
            <pc:docMk/>
            <pc:sldMk cId="2868386684" sldId="325"/>
            <ac:spMk id="2" creationId="{1FFC7890-DBEE-40B3-AF8E-B2CB251D6415}"/>
          </ac:spMkLst>
        </pc:spChg>
        <pc:spChg chg="del mod">
          <ac:chgData name="Alejandro Rodríguez Arias" userId="S::alejandro.rodriguez.arias@udc.es::348bfea2-5301-4e2f-a202-95509b13db36" providerId="AD" clId="Web-{29158A5D-727E-400E-B5F9-98DA1C168A0D}" dt="2021-09-06T11:14:01.722" v="484"/>
          <ac:spMkLst>
            <pc:docMk/>
            <pc:sldMk cId="2868386684" sldId="325"/>
            <ac:spMk id="5" creationId="{5B5B3040-0866-4976-99D0-41B5073BCE23}"/>
          </ac:spMkLst>
        </pc:spChg>
        <pc:picChg chg="add mod ord">
          <ac:chgData name="Alejandro Rodríguez Arias" userId="S::alejandro.rodriguez.arias@udc.es::348bfea2-5301-4e2f-a202-95509b13db36" providerId="AD" clId="Web-{29158A5D-727E-400E-B5F9-98DA1C168A0D}" dt="2021-09-06T11:14:07.769" v="487"/>
          <ac:picMkLst>
            <pc:docMk/>
            <pc:sldMk cId="2868386684" sldId="325"/>
            <ac:picMk id="3" creationId="{8EF3FB94-EF50-4ECE-9629-324C5449667B}"/>
          </ac:picMkLst>
        </pc:picChg>
      </pc:sldChg>
      <pc:sldChg chg="addSp delSp modSp add replId addCm modNotes">
        <pc:chgData name="Alejandro Rodríguez Arias" userId="S::alejandro.rodriguez.arias@udc.es::348bfea2-5301-4e2f-a202-95509b13db36" providerId="AD" clId="Web-{29158A5D-727E-400E-B5F9-98DA1C168A0D}" dt="2021-09-06T11:31:50.353" v="674" actId="20577"/>
        <pc:sldMkLst>
          <pc:docMk/>
          <pc:sldMk cId="835595890" sldId="326"/>
        </pc:sldMkLst>
        <pc:spChg chg="mod">
          <ac:chgData name="Alejandro Rodríguez Arias" userId="S::alejandro.rodriguez.arias@udc.es::348bfea2-5301-4e2f-a202-95509b13db36" providerId="AD" clId="Web-{29158A5D-727E-400E-B5F9-98DA1C168A0D}" dt="2021-09-06T11:31:50.353" v="674" actId="20577"/>
          <ac:spMkLst>
            <pc:docMk/>
            <pc:sldMk cId="835595890" sldId="326"/>
            <ac:spMk id="2" creationId="{1FFC7890-DBEE-40B3-AF8E-B2CB251D6415}"/>
          </ac:spMkLst>
        </pc:spChg>
        <pc:spChg chg="add mod">
          <ac:chgData name="Alejandro Rodríguez Arias" userId="S::alejandro.rodriguez.arias@udc.es::348bfea2-5301-4e2f-a202-95509b13db36" providerId="AD" clId="Web-{29158A5D-727E-400E-B5F9-98DA1C168A0D}" dt="2021-09-06T11:28:37.880" v="598" actId="20577"/>
          <ac:spMkLst>
            <pc:docMk/>
            <pc:sldMk cId="835595890" sldId="326"/>
            <ac:spMk id="5" creationId="{2A3A7582-DB95-4BAC-B798-E5B22B231A74}"/>
          </ac:spMkLst>
        </pc:spChg>
        <pc:picChg chg="del">
          <ac:chgData name="Alejandro Rodríguez Arias" userId="S::alejandro.rodriguez.arias@udc.es::348bfea2-5301-4e2f-a202-95509b13db36" providerId="AD" clId="Web-{29158A5D-727E-400E-B5F9-98DA1C168A0D}" dt="2021-09-06T11:18:15.789" v="580"/>
          <ac:picMkLst>
            <pc:docMk/>
            <pc:sldMk cId="835595890" sldId="326"/>
            <ac:picMk id="3" creationId="{8EF3FB94-EF50-4ECE-9629-324C5449667B}"/>
          </ac:picMkLst>
        </pc:picChg>
      </pc:sldChg>
      <pc:sldChg chg="modSp add replId addCm delCm modNotes">
        <pc:chgData name="Alejandro Rodríguez Arias" userId="S::alejandro.rodriguez.arias@udc.es::348bfea2-5301-4e2f-a202-95509b13db36" providerId="AD" clId="Web-{29158A5D-727E-400E-B5F9-98DA1C168A0D}" dt="2021-09-06T11:31:29.930" v="663" actId="20577"/>
        <pc:sldMkLst>
          <pc:docMk/>
          <pc:sldMk cId="2186723018" sldId="327"/>
        </pc:sldMkLst>
        <pc:spChg chg="mod">
          <ac:chgData name="Alejandro Rodríguez Arias" userId="S::alejandro.rodriguez.arias@udc.es::348bfea2-5301-4e2f-a202-95509b13db36" providerId="AD" clId="Web-{29158A5D-727E-400E-B5F9-98DA1C168A0D}" dt="2021-09-06T11:31:29.930" v="663" actId="20577"/>
          <ac:spMkLst>
            <pc:docMk/>
            <pc:sldMk cId="2186723018" sldId="327"/>
            <ac:spMk id="5" creationId="{2A3A7582-DB95-4BAC-B798-E5B22B231A74}"/>
          </ac:spMkLst>
        </pc:spChg>
      </pc:sldChg>
      <pc:sldChg chg="addSp delSp modSp add mod replId modClrScheme delCm chgLayout modNotes">
        <pc:chgData name="Alejandro Rodríguez Arias" userId="S::alejandro.rodriguez.arias@udc.es::348bfea2-5301-4e2f-a202-95509b13db36" providerId="AD" clId="Web-{29158A5D-727E-400E-B5F9-98DA1C168A0D}" dt="2021-09-06T11:33:10.432" v="690"/>
        <pc:sldMkLst>
          <pc:docMk/>
          <pc:sldMk cId="3546887615" sldId="328"/>
        </pc:sldMkLst>
        <pc:spChg chg="mod">
          <ac:chgData name="Alejandro Rodríguez Arias" userId="S::alejandro.rodriguez.arias@udc.es::348bfea2-5301-4e2f-a202-95509b13db36" providerId="AD" clId="Web-{29158A5D-727E-400E-B5F9-98DA1C168A0D}" dt="2021-09-06T11:32:35.603" v="681"/>
          <ac:spMkLst>
            <pc:docMk/>
            <pc:sldMk cId="3546887615" sldId="328"/>
            <ac:spMk id="2" creationId="{1FFC7890-DBEE-40B3-AF8E-B2CB251D6415}"/>
          </ac:spMkLst>
        </pc:spChg>
        <pc:spChg chg="mod">
          <ac:chgData name="Alejandro Rodríguez Arias" userId="S::alejandro.rodriguez.arias@udc.es::348bfea2-5301-4e2f-a202-95509b13db36" providerId="AD" clId="Web-{29158A5D-727E-400E-B5F9-98DA1C168A0D}" dt="2021-09-06T11:32:35.603" v="681"/>
          <ac:spMkLst>
            <pc:docMk/>
            <pc:sldMk cId="3546887615" sldId="328"/>
            <ac:spMk id="5" creationId="{2A3A7582-DB95-4BAC-B798-E5B22B231A74}"/>
          </ac:spMkLst>
        </pc:spChg>
        <pc:picChg chg="add del mod">
          <ac:chgData name="Alejandro Rodríguez Arias" userId="S::alejandro.rodriguez.arias@udc.es::348bfea2-5301-4e2f-a202-95509b13db36" providerId="AD" clId="Web-{29158A5D-727E-400E-B5F9-98DA1C168A0D}" dt="2021-09-06T11:32:37.400" v="682"/>
          <ac:picMkLst>
            <pc:docMk/>
            <pc:sldMk cId="3546887615" sldId="328"/>
            <ac:picMk id="3" creationId="{657B597A-902B-4183-8BC3-467B8405CE60}"/>
          </ac:picMkLst>
        </pc:picChg>
        <pc:picChg chg="add mod">
          <ac:chgData name="Alejandro Rodríguez Arias" userId="S::alejandro.rodriguez.arias@udc.es::348bfea2-5301-4e2f-a202-95509b13db36" providerId="AD" clId="Web-{29158A5D-727E-400E-B5F9-98DA1C168A0D}" dt="2021-09-06T11:32:55.932" v="689" actId="1076"/>
          <ac:picMkLst>
            <pc:docMk/>
            <pc:sldMk cId="3546887615" sldId="328"/>
            <ac:picMk id="4" creationId="{1CD5A12D-A1A4-4729-8995-AB574BFDCB88}"/>
          </ac:picMkLst>
        </pc:picChg>
      </pc:sldChg>
    </pc:docChg>
  </pc:docChgLst>
  <pc:docChgLst>
    <pc:chgData name="Alejandro Rodríguez Arias" userId="S::alejandro.rodriguez.arias@udc.es::348bfea2-5301-4e2f-a202-95509b13db36" providerId="AD" clId="Web-{24D30551-E5D3-4421-A45C-C133ED013DCD}"/>
    <pc:docChg chg="">
      <pc:chgData name="Alejandro Rodríguez Arias" userId="S::alejandro.rodriguez.arias@udc.es::348bfea2-5301-4e2f-a202-95509b13db36" providerId="AD" clId="Web-{24D30551-E5D3-4421-A45C-C133ED013DCD}" dt="2021-09-06T11:43:43.713" v="0"/>
      <pc:docMkLst>
        <pc:docMk/>
      </pc:docMkLst>
      <pc:sldChg chg="delCm">
        <pc:chgData name="Alejandro Rodríguez Arias" userId="S::alejandro.rodriguez.arias@udc.es::348bfea2-5301-4e2f-a202-95509b13db36" providerId="AD" clId="Web-{24D30551-E5D3-4421-A45C-C133ED013DCD}" dt="2021-09-06T11:43:43.713" v="0"/>
        <pc:sldMkLst>
          <pc:docMk/>
          <pc:sldMk cId="26386391" sldId="304"/>
        </pc:sldMkLst>
      </pc:sldChg>
    </pc:docChg>
  </pc:docChgLst>
  <pc:docChgLst>
    <pc:chgData name="Alejandro Rodríguez Arias" userId="S::alejandro.rodriguez.arias@udc.es::348bfea2-5301-4e2f-a202-95509b13db36" providerId="AD" clId="Web-{772BE1CC-DE1F-4E85-A25E-FF5E0AA08FAE}"/>
    <pc:docChg chg="modSld">
      <pc:chgData name="Alejandro Rodríguez Arias" userId="S::alejandro.rodriguez.arias@udc.es::348bfea2-5301-4e2f-a202-95509b13db36" providerId="AD" clId="Web-{772BE1CC-DE1F-4E85-A25E-FF5E0AA08FAE}" dt="2021-09-09T09:39:43.604" v="24"/>
      <pc:docMkLst>
        <pc:docMk/>
      </pc:docMkLst>
      <pc:sldChg chg="addSp delSp modSp">
        <pc:chgData name="Alejandro Rodríguez Arias" userId="S::alejandro.rodriguez.arias@udc.es::348bfea2-5301-4e2f-a202-95509b13db36" providerId="AD" clId="Web-{772BE1CC-DE1F-4E85-A25E-FF5E0AA08FAE}" dt="2021-09-09T09:39:24.916" v="21" actId="20577"/>
        <pc:sldMkLst>
          <pc:docMk/>
          <pc:sldMk cId="3556049759" sldId="322"/>
        </pc:sldMkLst>
        <pc:spChg chg="mod">
          <ac:chgData name="Alejandro Rodríguez Arias" userId="S::alejandro.rodriguez.arias@udc.es::348bfea2-5301-4e2f-a202-95509b13db36" providerId="AD" clId="Web-{772BE1CC-DE1F-4E85-A25E-FF5E0AA08FAE}" dt="2021-09-09T09:39:24.916" v="21" actId="20577"/>
          <ac:spMkLst>
            <pc:docMk/>
            <pc:sldMk cId="3556049759" sldId="322"/>
            <ac:spMk id="2" creationId="{1FFC7890-DBEE-40B3-AF8E-B2CB251D6415}"/>
          </ac:spMkLst>
        </pc:spChg>
        <pc:spChg chg="add del mod">
          <ac:chgData name="Alejandro Rodríguez Arias" userId="S::alejandro.rodriguez.arias@udc.es::348bfea2-5301-4e2f-a202-95509b13db36" providerId="AD" clId="Web-{772BE1CC-DE1F-4E85-A25E-FF5E0AA08FAE}" dt="2021-09-09T09:34:53.957" v="1"/>
          <ac:spMkLst>
            <pc:docMk/>
            <pc:sldMk cId="3556049759" sldId="322"/>
            <ac:spMk id="5" creationId="{6D6BB3FD-0C7D-46B4-8398-D29426B76D8B}"/>
          </ac:spMkLst>
        </pc:spChg>
        <pc:spChg chg="add del mod">
          <ac:chgData name="Alejandro Rodríguez Arias" userId="S::alejandro.rodriguez.arias@udc.es::348bfea2-5301-4e2f-a202-95509b13db36" providerId="AD" clId="Web-{772BE1CC-DE1F-4E85-A25E-FF5E0AA08FAE}" dt="2021-09-09T09:35:34.020" v="6"/>
          <ac:spMkLst>
            <pc:docMk/>
            <pc:sldMk cId="3556049759" sldId="322"/>
            <ac:spMk id="9" creationId="{95E04DB4-5098-4CC5-894D-CB449FDC029E}"/>
          </ac:spMkLst>
        </pc:spChg>
        <pc:picChg chg="del">
          <ac:chgData name="Alejandro Rodríguez Arias" userId="S::alejandro.rodriguez.arias@udc.es::348bfea2-5301-4e2f-a202-95509b13db36" providerId="AD" clId="Web-{772BE1CC-DE1F-4E85-A25E-FF5E0AA08FAE}" dt="2021-09-09T09:34:52.722" v="0"/>
          <ac:picMkLst>
            <pc:docMk/>
            <pc:sldMk cId="3556049759" sldId="322"/>
            <ac:picMk id="4" creationId="{1F24CA60-1B38-43C5-9B13-DA5450DAA2FB}"/>
          </ac:picMkLst>
        </pc:picChg>
        <pc:picChg chg="add del mod ord">
          <ac:chgData name="Alejandro Rodríguez Arias" userId="S::alejandro.rodriguez.arias@udc.es::348bfea2-5301-4e2f-a202-95509b13db36" providerId="AD" clId="Web-{772BE1CC-DE1F-4E85-A25E-FF5E0AA08FAE}" dt="2021-09-09T09:35:32.504" v="5"/>
          <ac:picMkLst>
            <pc:docMk/>
            <pc:sldMk cId="3556049759" sldId="322"/>
            <ac:picMk id="6" creationId="{F362E5B9-CF1D-4003-AC0E-41856F8643F4}"/>
          </ac:picMkLst>
        </pc:picChg>
        <pc:picChg chg="add mod">
          <ac:chgData name="Alejandro Rodríguez Arias" userId="S::alejandro.rodriguez.arias@udc.es::348bfea2-5301-4e2f-a202-95509b13db36" providerId="AD" clId="Web-{772BE1CC-DE1F-4E85-A25E-FF5E0AA08FAE}" dt="2021-09-09T09:35:34.020" v="6"/>
          <ac:picMkLst>
            <pc:docMk/>
            <pc:sldMk cId="3556049759" sldId="322"/>
            <ac:picMk id="7" creationId="{2BBAEDEC-E26F-42E0-9C0A-758502A6448C}"/>
          </ac:picMkLst>
        </pc:picChg>
      </pc:sldChg>
      <pc:sldChg chg="addSp delSp modSp">
        <pc:chgData name="Alejandro Rodríguez Arias" userId="S::alejandro.rodriguez.arias@udc.es::348bfea2-5301-4e2f-a202-95509b13db36" providerId="AD" clId="Web-{772BE1CC-DE1F-4E85-A25E-FF5E0AA08FAE}" dt="2021-09-09T09:39:02.775" v="18"/>
        <pc:sldMkLst>
          <pc:docMk/>
          <pc:sldMk cId="2868386684" sldId="325"/>
        </pc:sldMkLst>
        <pc:spChg chg="mod">
          <ac:chgData name="Alejandro Rodríguez Arias" userId="S::alejandro.rodriguez.arias@udc.es::348bfea2-5301-4e2f-a202-95509b13db36" providerId="AD" clId="Web-{772BE1CC-DE1F-4E85-A25E-FF5E0AA08FAE}" dt="2021-09-09T09:39:02.775" v="18"/>
          <ac:spMkLst>
            <pc:docMk/>
            <pc:sldMk cId="2868386684" sldId="325"/>
            <ac:spMk id="2" creationId="{1FFC7890-DBEE-40B3-AF8E-B2CB251D6415}"/>
          </ac:spMkLst>
        </pc:spChg>
        <pc:spChg chg="add del mod">
          <ac:chgData name="Alejandro Rodríguez Arias" userId="S::alejandro.rodriguez.arias@udc.es::348bfea2-5301-4e2f-a202-95509b13db36" providerId="AD" clId="Web-{772BE1CC-DE1F-4E85-A25E-FF5E0AA08FAE}" dt="2021-09-09T09:38:10.289" v="9"/>
          <ac:spMkLst>
            <pc:docMk/>
            <pc:sldMk cId="2868386684" sldId="325"/>
            <ac:spMk id="6" creationId="{0BF4EE5F-087C-44D9-9778-541C62E00E35}"/>
          </ac:spMkLst>
        </pc:spChg>
        <pc:picChg chg="del">
          <ac:chgData name="Alejandro Rodríguez Arias" userId="S::alejandro.rodriguez.arias@udc.es::348bfea2-5301-4e2f-a202-95509b13db36" providerId="AD" clId="Web-{772BE1CC-DE1F-4E85-A25E-FF5E0AA08FAE}" dt="2021-09-09T09:38:08.977" v="8"/>
          <ac:picMkLst>
            <pc:docMk/>
            <pc:sldMk cId="2868386684" sldId="325"/>
            <ac:picMk id="3" creationId="{8EF3FB94-EF50-4ECE-9629-324C5449667B}"/>
          </ac:picMkLst>
        </pc:picChg>
        <pc:picChg chg="add mod">
          <ac:chgData name="Alejandro Rodríguez Arias" userId="S::alejandro.rodriguez.arias@udc.es::348bfea2-5301-4e2f-a202-95509b13db36" providerId="AD" clId="Web-{772BE1CC-DE1F-4E85-A25E-FF5E0AA08FAE}" dt="2021-09-09T09:38:10.289" v="9"/>
          <ac:picMkLst>
            <pc:docMk/>
            <pc:sldMk cId="2868386684" sldId="325"/>
            <ac:picMk id="4" creationId="{E5F29794-E11D-429D-B1A7-52F59F866F42}"/>
          </ac:picMkLst>
        </pc:picChg>
      </pc:sldChg>
      <pc:sldChg chg="modSp">
        <pc:chgData name="Alejandro Rodríguez Arias" userId="S::alejandro.rodriguez.arias@udc.es::348bfea2-5301-4e2f-a202-95509b13db36" providerId="AD" clId="Web-{772BE1CC-DE1F-4E85-A25E-FF5E0AA08FAE}" dt="2021-09-09T09:39:43.604" v="24"/>
        <pc:sldMkLst>
          <pc:docMk/>
          <pc:sldMk cId="835595890" sldId="326"/>
        </pc:sldMkLst>
        <pc:spChg chg="mod">
          <ac:chgData name="Alejandro Rodríguez Arias" userId="S::alejandro.rodriguez.arias@udc.es::348bfea2-5301-4e2f-a202-95509b13db36" providerId="AD" clId="Web-{772BE1CC-DE1F-4E85-A25E-FF5E0AA08FAE}" dt="2021-09-09T09:39:43.604" v="24"/>
          <ac:spMkLst>
            <pc:docMk/>
            <pc:sldMk cId="835595890" sldId="326"/>
            <ac:spMk id="2" creationId="{1FFC7890-DBEE-40B3-AF8E-B2CB251D6415}"/>
          </ac:spMkLst>
        </pc:spChg>
      </pc:sldChg>
    </pc:docChg>
  </pc:docChgLst>
  <pc:docChgLst>
    <pc:chgData name="Alejandro Rodríguez Arias" userId="348bfea2-5301-4e2f-a202-95509b13db36" providerId="ADAL" clId="{61B9D4AD-1868-4B33-9894-03EA808BDA8C}"/>
    <pc:docChg chg="undo custSel modSld modMainMaster">
      <pc:chgData name="Alejandro Rodríguez Arias" userId="348bfea2-5301-4e2f-a202-95509b13db36" providerId="ADAL" clId="{61B9D4AD-1868-4B33-9894-03EA808BDA8C}" dt="2021-09-09T15:15:03.712" v="138" actId="2711"/>
      <pc:docMkLst>
        <pc:docMk/>
      </pc:docMkLst>
      <pc:sldChg chg="addSp delSp modSp mod">
        <pc:chgData name="Alejandro Rodríguez Arias" userId="348bfea2-5301-4e2f-a202-95509b13db36" providerId="ADAL" clId="{61B9D4AD-1868-4B33-9894-03EA808BDA8C}" dt="2021-09-07T07:58:14.892" v="119" actId="1076"/>
        <pc:sldMkLst>
          <pc:docMk/>
          <pc:sldMk cId="2964325975" sldId="294"/>
        </pc:sldMkLst>
        <pc:spChg chg="mod">
          <ac:chgData name="Alejandro Rodríguez Arias" userId="348bfea2-5301-4e2f-a202-95509b13db36" providerId="ADAL" clId="{61B9D4AD-1868-4B33-9894-03EA808BDA8C}" dt="2021-09-07T07:53:14.964" v="20"/>
          <ac:spMkLst>
            <pc:docMk/>
            <pc:sldMk cId="2964325975" sldId="294"/>
            <ac:spMk id="39" creationId="{8346F6AA-6F3E-4F1F-B380-45F5BF6502F0}"/>
          </ac:spMkLst>
        </pc:spChg>
        <pc:spChg chg="mod">
          <ac:chgData name="Alejandro Rodríguez Arias" userId="348bfea2-5301-4e2f-a202-95509b13db36" providerId="ADAL" clId="{61B9D4AD-1868-4B33-9894-03EA808BDA8C}" dt="2021-09-07T07:53:14.964" v="20"/>
          <ac:spMkLst>
            <pc:docMk/>
            <pc:sldMk cId="2964325975" sldId="294"/>
            <ac:spMk id="40" creationId="{6AF06366-2657-4C2D-A427-B5DFB1EF1468}"/>
          </ac:spMkLst>
        </pc:spChg>
        <pc:spChg chg="mod">
          <ac:chgData name="Alejandro Rodríguez Arias" userId="348bfea2-5301-4e2f-a202-95509b13db36" providerId="ADAL" clId="{61B9D4AD-1868-4B33-9894-03EA808BDA8C}" dt="2021-09-07T07:53:14.964" v="20"/>
          <ac:spMkLst>
            <pc:docMk/>
            <pc:sldMk cId="2964325975" sldId="294"/>
            <ac:spMk id="41" creationId="{C42243F8-EA4E-4700-B9BB-AC74FD1C5E8D}"/>
          </ac:spMkLst>
        </pc:spChg>
        <pc:spChg chg="mod">
          <ac:chgData name="Alejandro Rodríguez Arias" userId="348bfea2-5301-4e2f-a202-95509b13db36" providerId="ADAL" clId="{61B9D4AD-1868-4B33-9894-03EA808BDA8C}" dt="2021-09-07T07:53:14.964" v="20"/>
          <ac:spMkLst>
            <pc:docMk/>
            <pc:sldMk cId="2964325975" sldId="294"/>
            <ac:spMk id="42" creationId="{9665AB09-1B83-416A-97BF-CA674F672A82}"/>
          </ac:spMkLst>
        </pc:spChg>
        <pc:spChg chg="mod">
          <ac:chgData name="Alejandro Rodríguez Arias" userId="348bfea2-5301-4e2f-a202-95509b13db36" providerId="ADAL" clId="{61B9D4AD-1868-4B33-9894-03EA808BDA8C}" dt="2021-09-07T07:52:55.977" v="19" actId="20577"/>
          <ac:spMkLst>
            <pc:docMk/>
            <pc:sldMk cId="2964325975" sldId="294"/>
            <ac:spMk id="58" creationId="{D43637CB-8C33-407A-93B1-5E7FBF882993}"/>
          </ac:spMkLst>
        </pc:spChg>
        <pc:spChg chg="mod">
          <ac:chgData name="Alejandro Rodríguez Arias" userId="348bfea2-5301-4e2f-a202-95509b13db36" providerId="ADAL" clId="{61B9D4AD-1868-4B33-9894-03EA808BDA8C}" dt="2021-09-07T07:52:34.171" v="11" actId="1076"/>
          <ac:spMkLst>
            <pc:docMk/>
            <pc:sldMk cId="2964325975" sldId="294"/>
            <ac:spMk id="60" creationId="{D59FC636-A5AF-4C75-A8DF-326A4E304B61}"/>
          </ac:spMkLst>
        </pc:spChg>
        <pc:spChg chg="mod">
          <ac:chgData name="Alejandro Rodríguez Arias" userId="348bfea2-5301-4e2f-a202-95509b13db36" providerId="ADAL" clId="{61B9D4AD-1868-4B33-9894-03EA808BDA8C}" dt="2021-09-07T07:58:10.763" v="118" actId="1076"/>
          <ac:spMkLst>
            <pc:docMk/>
            <pc:sldMk cId="2964325975" sldId="294"/>
            <ac:spMk id="61" creationId="{15CC632B-09C9-44AA-949E-08A2223588AF}"/>
          </ac:spMkLst>
        </pc:spChg>
        <pc:spChg chg="mod">
          <ac:chgData name="Alejandro Rodríguez Arias" userId="348bfea2-5301-4e2f-a202-95509b13db36" providerId="ADAL" clId="{61B9D4AD-1868-4B33-9894-03EA808BDA8C}" dt="2021-09-07T07:57:58.068" v="117" actId="20577"/>
          <ac:spMkLst>
            <pc:docMk/>
            <pc:sldMk cId="2964325975" sldId="294"/>
            <ac:spMk id="81" creationId="{54AE9FAD-B46F-40BA-BF86-D4077146BD1B}"/>
          </ac:spMkLst>
        </pc:spChg>
        <pc:spChg chg="mod">
          <ac:chgData name="Alejandro Rodríguez Arias" userId="348bfea2-5301-4e2f-a202-95509b13db36" providerId="ADAL" clId="{61B9D4AD-1868-4B33-9894-03EA808BDA8C}" dt="2021-09-07T07:58:14.892" v="119" actId="1076"/>
          <ac:spMkLst>
            <pc:docMk/>
            <pc:sldMk cId="2964325975" sldId="294"/>
            <ac:spMk id="82" creationId="{1B8243A7-79E0-46B5-B789-AFAD4A07EABC}"/>
          </ac:spMkLst>
        </pc:spChg>
        <pc:spChg chg="mod">
          <ac:chgData name="Alejandro Rodríguez Arias" userId="348bfea2-5301-4e2f-a202-95509b13db36" providerId="ADAL" clId="{61B9D4AD-1868-4B33-9894-03EA808BDA8C}" dt="2021-09-07T07:54:05.975" v="66" actId="20577"/>
          <ac:spMkLst>
            <pc:docMk/>
            <pc:sldMk cId="2964325975" sldId="294"/>
            <ac:spMk id="83" creationId="{FB63199D-DBA5-453D-BED3-8344DA1AC0CB}"/>
          </ac:spMkLst>
        </pc:spChg>
        <pc:grpChg chg="add del mod">
          <ac:chgData name="Alejandro Rodríguez Arias" userId="348bfea2-5301-4e2f-a202-95509b13db36" providerId="ADAL" clId="{61B9D4AD-1868-4B33-9894-03EA808BDA8C}" dt="2021-09-07T07:53:37.486" v="33"/>
          <ac:grpSpMkLst>
            <pc:docMk/>
            <pc:sldMk cId="2964325975" sldId="294"/>
            <ac:grpSpMk id="36" creationId="{D434B0BF-3688-4F22-BD0B-B1E672D1353E}"/>
          </ac:grpSpMkLst>
        </pc:grpChg>
        <pc:grpChg chg="mod topLvl">
          <ac:chgData name="Alejandro Rodríguez Arias" userId="348bfea2-5301-4e2f-a202-95509b13db36" providerId="ADAL" clId="{61B9D4AD-1868-4B33-9894-03EA808BDA8C}" dt="2021-09-07T07:53:36.853" v="32" actId="478"/>
          <ac:grpSpMkLst>
            <pc:docMk/>
            <pc:sldMk cId="2964325975" sldId="294"/>
            <ac:grpSpMk id="38" creationId="{8BFB9D46-7925-425E-B598-99E80CDF1E06}"/>
          </ac:grpSpMkLst>
        </pc:grpChg>
        <pc:graphicFrameChg chg="add del mod topLvl">
          <ac:chgData name="Alejandro Rodríguez Arias" userId="348bfea2-5301-4e2f-a202-95509b13db36" providerId="ADAL" clId="{61B9D4AD-1868-4B33-9894-03EA808BDA8C}" dt="2021-09-07T07:53:36.853" v="32" actId="478"/>
          <ac:graphicFrameMkLst>
            <pc:docMk/>
            <pc:sldMk cId="2964325975" sldId="294"/>
            <ac:graphicFrameMk id="37" creationId="{27AD6F41-1382-469A-A7D6-AC003E9228D8}"/>
          </ac:graphicFrameMkLst>
        </pc:graphicFrameChg>
        <pc:graphicFrameChg chg="mod">
          <ac:chgData name="Alejandro Rodríguez Arias" userId="348bfea2-5301-4e2f-a202-95509b13db36" providerId="ADAL" clId="{61B9D4AD-1868-4B33-9894-03EA808BDA8C}" dt="2021-09-07T07:52:09.293" v="7" actId="14100"/>
          <ac:graphicFrameMkLst>
            <pc:docMk/>
            <pc:sldMk cId="2964325975" sldId="294"/>
            <ac:graphicFrameMk id="53" creationId="{01173DFA-8F83-4A72-B515-AFBE5E5A5876}"/>
          </ac:graphicFrameMkLst>
        </pc:graphicFrameChg>
        <pc:graphicFrameChg chg="mod">
          <ac:chgData name="Alejandro Rodríguez Arias" userId="348bfea2-5301-4e2f-a202-95509b13db36" providerId="ADAL" clId="{61B9D4AD-1868-4B33-9894-03EA808BDA8C}" dt="2021-09-07T07:57:25.085" v="103" actId="1076"/>
          <ac:graphicFrameMkLst>
            <pc:docMk/>
            <pc:sldMk cId="2964325975" sldId="294"/>
            <ac:graphicFrameMk id="78" creationId="{E365D8FB-920C-4611-9755-50CBAE638152}"/>
          </ac:graphicFrameMkLst>
        </pc:graphicFrameChg>
      </pc:sldChg>
      <pc:sldChg chg="modSp">
        <pc:chgData name="Alejandro Rodríguez Arias" userId="348bfea2-5301-4e2f-a202-95509b13db36" providerId="ADAL" clId="{61B9D4AD-1868-4B33-9894-03EA808BDA8C}" dt="2021-09-06T11:43:05.096" v="5" actId="20577"/>
        <pc:sldMkLst>
          <pc:docMk/>
          <pc:sldMk cId="26386391" sldId="304"/>
        </pc:sldMkLst>
        <pc:graphicFrameChg chg="mod">
          <ac:chgData name="Alejandro Rodríguez Arias" userId="348bfea2-5301-4e2f-a202-95509b13db36" providerId="ADAL" clId="{61B9D4AD-1868-4B33-9894-03EA808BDA8C}" dt="2021-09-06T11:43:05.096" v="5" actId="20577"/>
          <ac:graphicFrameMkLst>
            <pc:docMk/>
            <pc:sldMk cId="26386391" sldId="304"/>
            <ac:graphicFrameMk id="33" creationId="{0984D8BF-7BBC-45DD-90A1-CC19F9DB5693}"/>
          </ac:graphicFrameMkLst>
        </pc:graphicFrameChg>
      </pc:sldChg>
      <pc:sldMasterChg chg="addSp modSp mod">
        <pc:chgData name="Alejandro Rodríguez Arias" userId="348bfea2-5301-4e2f-a202-95509b13db36" providerId="ADAL" clId="{61B9D4AD-1868-4B33-9894-03EA808BDA8C}" dt="2021-09-09T15:15:03.712" v="138" actId="2711"/>
        <pc:sldMasterMkLst>
          <pc:docMk/>
          <pc:sldMasterMk cId="0" sldId="2147483648"/>
        </pc:sldMasterMkLst>
        <pc:spChg chg="add mod">
          <ac:chgData name="Alejandro Rodríguez Arias" userId="348bfea2-5301-4e2f-a202-95509b13db36" providerId="ADAL" clId="{61B9D4AD-1868-4B33-9894-03EA808BDA8C}" dt="2021-09-09T15:15:03.712" v="138" actId="2711"/>
          <ac:spMkLst>
            <pc:docMk/>
            <pc:sldMasterMk cId="0" sldId="2147483648"/>
            <ac:spMk id="2" creationId="{F629A8B2-739B-456D-86E2-5BFAF7F21F14}"/>
          </ac:spMkLst>
        </pc:sp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30_1929FD7.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26_B0B00657.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126_B0B00657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Needs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S"/>
        </a:p>
      </c:txPr>
    </c:title>
    <c:autoTitleDeleted val="0"/>
    <c:plotArea>
      <c:layout/>
      <c:pieChart>
        <c:varyColors val="1"/>
        <c:ser>
          <c:idx val="0"/>
          <c:order val="0"/>
          <c:tx>
            <c:strRef>
              <c:f>Hoja1!$B$1</c:f>
              <c:strCache>
                <c:ptCount val="1"/>
                <c:pt idx="0">
                  <c:v>Necesidades</c:v>
                </c:pt>
              </c:strCache>
            </c:strRef>
          </c:tx>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F542-44FB-A4EB-27EBA0522618}"/>
              </c:ext>
            </c:extLst>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F542-44FB-A4EB-27EBA0522618}"/>
              </c:ext>
            </c:extLst>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F542-44FB-A4EB-27EBA0522618}"/>
              </c:ext>
            </c:extLst>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F542-44FB-A4EB-27EBA0522618}"/>
              </c:ext>
            </c:extLst>
          </c:dPt>
          <c:dPt>
            <c:idx val="4"/>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F542-44FB-A4EB-27EBA0522618}"/>
              </c:ext>
            </c:extLst>
          </c:dPt>
          <c:dPt>
            <c:idx val="5"/>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C857-4691-91CA-F69BB191D9D1}"/>
              </c:ext>
            </c:extLst>
          </c:dPt>
          <c:cat>
            <c:strRef>
              <c:f>Hoja1!$A$2:$A$7</c:f>
              <c:strCache>
                <c:ptCount val="6"/>
                <c:pt idx="0">
                  <c:v>Bienestar</c:v>
                </c:pt>
                <c:pt idx="1">
                  <c:v>Calidad ambiental</c:v>
                </c:pt>
                <c:pt idx="2">
                  <c:v>Comfort</c:v>
                </c:pt>
                <c:pt idx="3">
                  <c:v>Prestigio</c:v>
                </c:pt>
                <c:pt idx="4">
                  <c:v>Participación</c:v>
                </c:pt>
                <c:pt idx="5">
                  <c:v>Social</c:v>
                </c:pt>
              </c:strCache>
            </c:strRef>
          </c:cat>
          <c:val>
            <c:numRef>
              <c:f>Hoja1!$B$2:$B$7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C107-46E9-9340-7E6185203D3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Inquiring</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S"/>
        </a:p>
      </c:txPr>
    </c:title>
    <c:autoTitleDeleted val="0"/>
    <c:plotArea>
      <c:layout/>
      <c:pieChart>
        <c:varyColors val="1"/>
        <c:ser>
          <c:idx val="0"/>
          <c:order val="0"/>
          <c:tx>
            <c:strRef>
              <c:f>Hoja1!$B$1</c:f>
              <c:strCache>
                <c:ptCount val="1"/>
                <c:pt idx="0">
                  <c:v>Necesidades</c:v>
                </c:pt>
              </c:strCache>
            </c:strRef>
          </c:tx>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1A3F-43D3-B8CF-A85C7B970067}"/>
              </c:ext>
            </c:extLst>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1A3F-43D3-B8CF-A85C7B970067}"/>
              </c:ext>
            </c:extLst>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1A3F-43D3-B8CF-A85C7B970067}"/>
              </c:ext>
            </c:extLst>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1A3F-43D3-B8CF-A85C7B970067}"/>
              </c:ext>
            </c:extLst>
          </c:dPt>
          <c:dPt>
            <c:idx val="4"/>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1A3F-43D3-B8CF-A85C7B970067}"/>
              </c:ext>
            </c:extLst>
          </c:dPt>
          <c:cat>
            <c:strRef>
              <c:f>Hoja1!$A$2:$A$6</c:f>
              <c:strCache>
                <c:ptCount val="5"/>
                <c:pt idx="0">
                  <c:v>Bienestar</c:v>
                </c:pt>
                <c:pt idx="1">
                  <c:v>Calidad ambiental</c:v>
                </c:pt>
                <c:pt idx="2">
                  <c:v>Comfort</c:v>
                </c:pt>
                <c:pt idx="3">
                  <c:v>Prestigio</c:v>
                </c:pt>
                <c:pt idx="4">
                  <c:v>Participación</c:v>
                </c:pt>
              </c:strCache>
            </c:strRef>
          </c:cat>
          <c:val>
            <c:numRef>
              <c:f>Hoja1!$B$2:$B$6</c:f>
              <c:numCache>
                <c:formatCode>General</c:formatCode>
                <c:ptCount val="5"/>
                <c:pt idx="0">
                  <c:v>1</c:v>
                </c:pt>
                <c:pt idx="1">
                  <c:v>1</c:v>
                </c:pt>
                <c:pt idx="2">
                  <c:v>1</c:v>
                </c:pt>
                <c:pt idx="3">
                  <c:v>1</c:v>
                </c:pt>
                <c:pt idx="4">
                  <c:v>1</c:v>
                </c:pt>
              </c:numCache>
            </c:numRef>
          </c:val>
          <c:extLst>
            <c:ext xmlns:c16="http://schemas.microsoft.com/office/drawing/2014/chart" uri="{C3380CC4-5D6E-409C-BE32-E72D297353CC}">
              <c16:uniqueId val="{0000000A-1A3F-43D3-B8CF-A85C7B97006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Signaling</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S"/>
        </a:p>
      </c:txPr>
    </c:title>
    <c:autoTitleDeleted val="0"/>
    <c:plotArea>
      <c:layout/>
      <c:pieChart>
        <c:varyColors val="1"/>
        <c:ser>
          <c:idx val="0"/>
          <c:order val="0"/>
          <c:tx>
            <c:strRef>
              <c:f>Hoja1!$B$1</c:f>
              <c:strCache>
                <c:ptCount val="1"/>
                <c:pt idx="0">
                  <c:v>Necesidades</c:v>
                </c:pt>
              </c:strCache>
            </c:strRef>
          </c:tx>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14B8-4957-B25F-0B78C7B011FD}"/>
              </c:ext>
            </c:extLst>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14B8-4957-B25F-0B78C7B011FD}"/>
              </c:ext>
            </c:extLst>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14B8-4957-B25F-0B78C7B011FD}"/>
              </c:ext>
            </c:extLst>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14B8-4957-B25F-0B78C7B011FD}"/>
              </c:ext>
            </c:extLst>
          </c:dPt>
          <c:dPt>
            <c:idx val="4"/>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14B8-4957-B25F-0B78C7B011FD}"/>
              </c:ext>
            </c:extLst>
          </c:dPt>
          <c:cat>
            <c:strRef>
              <c:f>Hoja1!$A$2:$A$6</c:f>
              <c:strCache>
                <c:ptCount val="5"/>
                <c:pt idx="0">
                  <c:v>Bienestar</c:v>
                </c:pt>
                <c:pt idx="1">
                  <c:v>Calidad ambiental</c:v>
                </c:pt>
                <c:pt idx="2">
                  <c:v>Comfort</c:v>
                </c:pt>
                <c:pt idx="3">
                  <c:v>Prestigio</c:v>
                </c:pt>
                <c:pt idx="4">
                  <c:v>Participación</c:v>
                </c:pt>
              </c:strCache>
            </c:strRef>
          </c:cat>
          <c:val>
            <c:numRef>
              <c:f>Hoja1!$B$2:$B$6</c:f>
              <c:numCache>
                <c:formatCode>General</c:formatCode>
                <c:ptCount val="5"/>
                <c:pt idx="0">
                  <c:v>1</c:v>
                </c:pt>
                <c:pt idx="1">
                  <c:v>1</c:v>
                </c:pt>
                <c:pt idx="2">
                  <c:v>1</c:v>
                </c:pt>
                <c:pt idx="3">
                  <c:v>1</c:v>
                </c:pt>
                <c:pt idx="4">
                  <c:v>1</c:v>
                </c:pt>
              </c:numCache>
            </c:numRef>
          </c:val>
          <c:extLst>
            <c:ext xmlns:c16="http://schemas.microsoft.com/office/drawing/2014/chart" uri="{C3380CC4-5D6E-409C-BE32-E72D297353CC}">
              <c16:uniqueId val="{0000000A-14B8-4957-B25F-0B78C7B011F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1-09-06T03:59:53.049" idx="2">
    <p:pos x="10" y="10"/>
    <p:text>En las boxes aparece como:  reproduces the communication strategy described in Scenario 1a and introduces a complementary strategy that consisted of spontaneous random communications among citizens discussing the policy
These conversations occur in citizen's meetings that happen in three specific stages: .........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9-06T04:29:02.380" idx="7">
    <p:pos x="7304" y="1008"/>
    <p:text>Las fechas de las reuniones coinciden con las de los dos escenarios anteriores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1-09-06T04:31:25.680" idx="9">
    <p:pos x="7304" y="1008"/>
    <p:text>Se replica la idea del escenario 2, una comunicación antes y otra después de cada reunión.
</p:text>
    <p:extLst>
      <p:ext uri="{C676402C-5697-4E1C-873F-D02D1690AC5C}">
        <p15:threadingInfo xmlns:p15="http://schemas.microsoft.com/office/powerpoint/2012/main" timeZoneBias="420"/>
      </p:ext>
    </p:extLst>
  </p:cm>
</p:cmLst>
</file>

<file path=ppt/drawings/drawing1.xml><?xml version="1.0" encoding="utf-8"?>
<c:userShapes xmlns:c="http://schemas.openxmlformats.org/drawingml/2006/chart">
  <cdr:relSizeAnchor xmlns:cdr="http://schemas.openxmlformats.org/drawingml/2006/chartDrawing">
    <cdr:from>
      <cdr:x>0.28404</cdr:x>
      <cdr:y>0.27054</cdr:y>
    </cdr:from>
    <cdr:to>
      <cdr:x>0.4297</cdr:x>
      <cdr:y>0.44691</cdr:y>
    </cdr:to>
    <cdr:sp macro="" textlink="">
      <cdr:nvSpPr>
        <cdr:cNvPr id="2" name="CuadroTexto 1">
          <a:extLst xmlns:a="http://schemas.openxmlformats.org/drawingml/2006/main">
            <a:ext uri="{FF2B5EF4-FFF2-40B4-BE49-F238E27FC236}">
              <a16:creationId xmlns:a16="http://schemas.microsoft.com/office/drawing/2014/main" id="{E585FE7D-AEC3-4E55-A07B-19F4CE2901D1}"/>
            </a:ext>
          </a:extLst>
        </cdr:cNvPr>
        <cdr:cNvSpPr txBox="1"/>
      </cdr:nvSpPr>
      <cdr:spPr>
        <a:xfrm xmlns:a="http://schemas.openxmlformats.org/drawingml/2006/main">
          <a:off x="1722994" y="1362542"/>
          <a:ext cx="883564" cy="88827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 sz="2000" b="1">
              <a:solidFill>
                <a:schemeClr val="bg1"/>
              </a:solidFill>
            </a:rPr>
            <a:t>WELLNESS</a:t>
          </a:r>
        </a:p>
      </cdr:txBody>
    </cdr:sp>
  </cdr:relSizeAnchor>
</c:userShapes>
</file>

<file path=ppt/drawings/drawing2.xml><?xml version="1.0" encoding="utf-8"?>
<c:userShapes xmlns:c="http://schemas.openxmlformats.org/drawingml/2006/chart">
  <cdr:relSizeAnchor xmlns:cdr="http://schemas.openxmlformats.org/drawingml/2006/chartDrawing">
    <cdr:from>
      <cdr:x>0.2881</cdr:x>
      <cdr:y>0.35758</cdr:y>
    </cdr:from>
    <cdr:to>
      <cdr:x>0.43376</cdr:x>
      <cdr:y>0.53395</cdr:y>
    </cdr:to>
    <cdr:sp macro="" textlink="">
      <cdr:nvSpPr>
        <cdr:cNvPr id="2" name="CuadroTexto 1">
          <a:extLst xmlns:a="http://schemas.openxmlformats.org/drawingml/2006/main">
            <a:ext uri="{FF2B5EF4-FFF2-40B4-BE49-F238E27FC236}">
              <a16:creationId xmlns:a16="http://schemas.microsoft.com/office/drawing/2014/main" id="{E585FE7D-AEC3-4E55-A07B-19F4CE2901D1}"/>
            </a:ext>
          </a:extLst>
        </cdr:cNvPr>
        <cdr:cNvSpPr txBox="1"/>
      </cdr:nvSpPr>
      <cdr:spPr>
        <a:xfrm xmlns:a="http://schemas.openxmlformats.org/drawingml/2006/main">
          <a:off x="1062385" y="861169"/>
          <a:ext cx="537133" cy="4247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 sz="1200" b="1" dirty="0">
              <a:solidFill>
                <a:schemeClr val="bg1"/>
              </a:solidFill>
            </a:rPr>
            <a:t>WELLNESS</a:t>
          </a:r>
        </a:p>
      </cdr:txBody>
    </cdr:sp>
  </cdr:relSizeAnchor>
</c:userShapes>
</file>

<file path=ppt/drawings/drawing3.xml><?xml version="1.0" encoding="utf-8"?>
<c:userShapes xmlns:c="http://schemas.openxmlformats.org/drawingml/2006/chart">
  <cdr:relSizeAnchor xmlns:cdr="http://schemas.openxmlformats.org/drawingml/2006/chartDrawing">
    <cdr:from>
      <cdr:x>0.2881</cdr:x>
      <cdr:y>0.35758</cdr:y>
    </cdr:from>
    <cdr:to>
      <cdr:x>0.43376</cdr:x>
      <cdr:y>0.53395</cdr:y>
    </cdr:to>
    <cdr:sp macro="" textlink="">
      <cdr:nvSpPr>
        <cdr:cNvPr id="2" name="CuadroTexto 1">
          <a:extLst xmlns:a="http://schemas.openxmlformats.org/drawingml/2006/main">
            <a:ext uri="{FF2B5EF4-FFF2-40B4-BE49-F238E27FC236}">
              <a16:creationId xmlns:a16="http://schemas.microsoft.com/office/drawing/2014/main" id="{E585FE7D-AEC3-4E55-A07B-19F4CE2901D1}"/>
            </a:ext>
          </a:extLst>
        </cdr:cNvPr>
        <cdr:cNvSpPr txBox="1"/>
      </cdr:nvSpPr>
      <cdr:spPr>
        <a:xfrm xmlns:a="http://schemas.openxmlformats.org/drawingml/2006/main">
          <a:off x="1062385" y="861169"/>
          <a:ext cx="537133" cy="4247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 sz="1200" b="1" dirty="0">
              <a:solidFill>
                <a:schemeClr val="bg1"/>
              </a:solidFill>
            </a:rPr>
            <a:t>WELLNESS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CC4683-7AC8-4F44-A1AF-2FAC9F8B5D3C}" type="datetimeFigureOut">
              <a:rPr lang="es-ES" smtClean="0"/>
              <a:t>10/09/2021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BF1DC2-1DB1-6542-93D9-A472C0CCD8EC}" type="slidenum">
              <a:rPr lang="es-ES" smtClean="0"/>
              <a:t>‹Nº›</a:t>
            </a:fld>
            <a:endParaRPr lang="es-ES"/>
          </a:p>
        </p:txBody>
      </p:sp>
    </p:spTree>
    <p:extLst>
      <p:ext uri="{BB962C8B-B14F-4D97-AF65-F5344CB8AC3E}">
        <p14:creationId xmlns:p14="http://schemas.microsoft.com/office/powerpoint/2010/main" val="3348150064"/>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DBF1DC2-1DB1-6542-93D9-A472C0CCD8EC}" type="slidenum">
              <a:rPr lang="es-ES" smtClean="0"/>
              <a:t>1</a:t>
            </a:fld>
            <a:endParaRPr lang="es-ES"/>
          </a:p>
        </p:txBody>
      </p:sp>
    </p:spTree>
    <p:extLst>
      <p:ext uri="{BB962C8B-B14F-4D97-AF65-F5344CB8AC3E}">
        <p14:creationId xmlns:p14="http://schemas.microsoft.com/office/powerpoint/2010/main" val="2844343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DBF1DC2-1DB1-6542-93D9-A472C0CCD8EC}" type="slidenum">
              <a:rPr lang="es-ES" smtClean="0"/>
              <a:t>12</a:t>
            </a:fld>
            <a:endParaRPr lang="es-ES"/>
          </a:p>
        </p:txBody>
      </p:sp>
    </p:spTree>
    <p:extLst>
      <p:ext uri="{BB962C8B-B14F-4D97-AF65-F5344CB8AC3E}">
        <p14:creationId xmlns:p14="http://schemas.microsoft.com/office/powerpoint/2010/main" val="2562075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GB"/>
              <a:t>Description of the alternative scenario: Modification in the strategy of the critical nodes: a new communication campaign would be conducted in the first stages of the project for citizens to become more familiar with superblocks and anticipate resident’s contestation</a:t>
            </a:r>
            <a:endParaRPr lang="en-GB">
              <a:cs typeface="Calibri"/>
            </a:endParaRPr>
          </a:p>
          <a:p>
            <a:r>
              <a:rPr lang="es-ES" err="1"/>
              <a:t>Implementation</a:t>
            </a:r>
            <a:r>
              <a:rPr lang="es-ES"/>
              <a:t> of a new </a:t>
            </a:r>
            <a:r>
              <a:rPr lang="es-ES" err="1"/>
              <a:t>communication</a:t>
            </a:r>
            <a:r>
              <a:rPr lang="es-ES"/>
              <a:t> </a:t>
            </a:r>
            <a:r>
              <a:rPr lang="es-ES" err="1"/>
              <a:t>strategy</a:t>
            </a:r>
            <a:r>
              <a:rPr lang="es-ES"/>
              <a:t> </a:t>
            </a:r>
            <a:r>
              <a:rPr lang="es-ES" err="1"/>
              <a:t>since</a:t>
            </a:r>
            <a:r>
              <a:rPr lang="es-ES"/>
              <a:t> </a:t>
            </a:r>
            <a:r>
              <a:rPr lang="es-ES" err="1"/>
              <a:t>the</a:t>
            </a:r>
            <a:r>
              <a:rPr lang="es-ES"/>
              <a:t> </a:t>
            </a:r>
            <a:r>
              <a:rPr lang="es-ES" err="1"/>
              <a:t>early</a:t>
            </a:r>
            <a:r>
              <a:rPr lang="es-ES"/>
              <a:t> </a:t>
            </a:r>
            <a:r>
              <a:rPr lang="es-ES" err="1"/>
              <a:t>stages</a:t>
            </a:r>
            <a:r>
              <a:rPr lang="es-ES"/>
              <a:t> of </a:t>
            </a:r>
            <a:r>
              <a:rPr lang="es-ES" err="1"/>
              <a:t>the</a:t>
            </a:r>
            <a:r>
              <a:rPr lang="es-ES"/>
              <a:t> </a:t>
            </a:r>
            <a:r>
              <a:rPr lang="es-ES" err="1"/>
              <a:t>project</a:t>
            </a:r>
            <a:r>
              <a:rPr lang="es-ES"/>
              <a:t> </a:t>
            </a:r>
            <a:endParaRPr lang="en-US"/>
          </a:p>
          <a:p>
            <a:pPr>
              <a:spcBef>
                <a:spcPct val="20000"/>
              </a:spcBef>
            </a:pPr>
            <a:r>
              <a:rPr lang="es-ES" err="1"/>
              <a:t>Scenario</a:t>
            </a:r>
            <a:r>
              <a:rPr lang="es-ES"/>
              <a:t> 1:</a:t>
            </a:r>
            <a:endParaRPr lang="en-US"/>
          </a:p>
          <a:p>
            <a:pPr marL="342900" indent="-342900">
              <a:spcBef>
                <a:spcPct val="20000"/>
              </a:spcBef>
              <a:buFont typeface="Arial,Sans-Serif"/>
              <a:buChar char="•"/>
            </a:pPr>
            <a:r>
              <a:rPr lang="es-ES" err="1"/>
              <a:t>Introducing</a:t>
            </a:r>
            <a:r>
              <a:rPr lang="es-ES"/>
              <a:t> 18 new </a:t>
            </a:r>
            <a:r>
              <a:rPr lang="es-ES" err="1"/>
              <a:t>communications</a:t>
            </a:r>
            <a:r>
              <a:rPr lang="es-ES"/>
              <a:t> </a:t>
            </a:r>
            <a:r>
              <a:rPr lang="es-ES" err="1"/>
              <a:t>from</a:t>
            </a:r>
            <a:r>
              <a:rPr lang="es-ES"/>
              <a:t> </a:t>
            </a:r>
            <a:r>
              <a:rPr lang="es-ES" err="1"/>
              <a:t>the</a:t>
            </a:r>
            <a:r>
              <a:rPr lang="es-ES"/>
              <a:t> City Council to </a:t>
            </a:r>
            <a:r>
              <a:rPr lang="es-ES" err="1"/>
              <a:t>citizens</a:t>
            </a:r>
            <a:r>
              <a:rPr lang="es-ES"/>
              <a:t> </a:t>
            </a:r>
            <a:r>
              <a:rPr lang="es-ES" err="1"/>
              <a:t>addressing</a:t>
            </a:r>
            <a:r>
              <a:rPr lang="es-ES"/>
              <a:t> </a:t>
            </a:r>
            <a:r>
              <a:rPr lang="es-ES" err="1"/>
              <a:t>the</a:t>
            </a:r>
            <a:r>
              <a:rPr lang="es-ES"/>
              <a:t> </a:t>
            </a:r>
            <a:r>
              <a:rPr lang="es-ES" err="1"/>
              <a:t>satisfaction</a:t>
            </a:r>
            <a:r>
              <a:rPr lang="es-ES"/>
              <a:t> of </a:t>
            </a:r>
            <a:r>
              <a:rPr lang="es-ES" err="1"/>
              <a:t>the</a:t>
            </a:r>
            <a:r>
              <a:rPr lang="es-ES"/>
              <a:t> </a:t>
            </a:r>
            <a:r>
              <a:rPr lang="es-ES" err="1"/>
              <a:t>need</a:t>
            </a:r>
            <a:r>
              <a:rPr lang="es-ES"/>
              <a:t> </a:t>
            </a:r>
            <a:r>
              <a:rPr lang="es-ES" err="1"/>
              <a:t>for</a:t>
            </a:r>
            <a:r>
              <a:rPr lang="es-ES"/>
              <a:t> </a:t>
            </a:r>
            <a:r>
              <a:rPr lang="es-ES" err="1"/>
              <a:t>comfort</a:t>
            </a:r>
            <a:r>
              <a:rPr lang="es-ES"/>
              <a:t>. in </a:t>
            </a:r>
            <a:r>
              <a:rPr lang="es-ES" err="1"/>
              <a:t>order</a:t>
            </a:r>
            <a:r>
              <a:rPr lang="es-ES"/>
              <a:t> to </a:t>
            </a:r>
            <a:r>
              <a:rPr lang="es-ES" err="1"/>
              <a:t>anticipate</a:t>
            </a:r>
            <a:r>
              <a:rPr lang="es-ES"/>
              <a:t> </a:t>
            </a:r>
            <a:r>
              <a:rPr lang="es-ES" err="1"/>
              <a:t>the</a:t>
            </a:r>
            <a:r>
              <a:rPr lang="es-ES"/>
              <a:t> </a:t>
            </a:r>
            <a:r>
              <a:rPr lang="es-ES" err="1"/>
              <a:t>discontent</a:t>
            </a:r>
            <a:r>
              <a:rPr lang="es-ES"/>
              <a:t> of </a:t>
            </a:r>
            <a:r>
              <a:rPr lang="es-ES" err="1"/>
              <a:t>the</a:t>
            </a:r>
            <a:r>
              <a:rPr lang="es-ES"/>
              <a:t> </a:t>
            </a:r>
            <a:r>
              <a:rPr lang="es-ES" err="1"/>
              <a:t>residents</a:t>
            </a:r>
            <a:r>
              <a:rPr lang="es-ES"/>
              <a:t> </a:t>
            </a:r>
            <a:r>
              <a:rPr lang="es-ES" err="1"/>
              <a:t>that</a:t>
            </a:r>
            <a:r>
              <a:rPr lang="es-ES"/>
              <a:t>, </a:t>
            </a:r>
            <a:r>
              <a:rPr lang="es-ES" err="1"/>
              <a:t>for</a:t>
            </a:r>
            <a:r>
              <a:rPr lang="es-ES"/>
              <a:t> </a:t>
            </a:r>
            <a:r>
              <a:rPr lang="es-ES" err="1"/>
              <a:t>example</a:t>
            </a:r>
            <a:r>
              <a:rPr lang="es-ES"/>
              <a:t>, </a:t>
            </a:r>
            <a:r>
              <a:rPr lang="es-ES" err="1"/>
              <a:t>perceive</a:t>
            </a:r>
            <a:r>
              <a:rPr lang="es-ES"/>
              <a:t> </a:t>
            </a:r>
            <a:r>
              <a:rPr lang="es-ES" err="1"/>
              <a:t>that</a:t>
            </a:r>
            <a:r>
              <a:rPr lang="es-ES"/>
              <a:t> </a:t>
            </a:r>
            <a:r>
              <a:rPr lang="es-ES" err="1"/>
              <a:t>the</a:t>
            </a:r>
            <a:r>
              <a:rPr lang="es-ES"/>
              <a:t> </a:t>
            </a:r>
            <a:r>
              <a:rPr lang="es-ES" err="1"/>
              <a:t>policy</a:t>
            </a:r>
            <a:r>
              <a:rPr lang="es-ES"/>
              <a:t> </a:t>
            </a:r>
            <a:r>
              <a:rPr lang="es-ES" err="1"/>
              <a:t>restricts</a:t>
            </a:r>
            <a:r>
              <a:rPr lang="es-ES"/>
              <a:t> </a:t>
            </a:r>
            <a:r>
              <a:rPr lang="es-ES" err="1"/>
              <a:t>their</a:t>
            </a:r>
            <a:r>
              <a:rPr lang="es-ES"/>
              <a:t> “</a:t>
            </a:r>
            <a:r>
              <a:rPr lang="es-ES" err="1"/>
              <a:t>right</a:t>
            </a:r>
            <a:r>
              <a:rPr lang="es-ES"/>
              <a:t>” to </a:t>
            </a:r>
            <a:r>
              <a:rPr lang="es-ES" err="1"/>
              <a:t>park</a:t>
            </a:r>
            <a:r>
              <a:rPr lang="es-ES"/>
              <a:t> in </a:t>
            </a:r>
            <a:r>
              <a:rPr lang="es-ES" err="1"/>
              <a:t>their</a:t>
            </a:r>
            <a:r>
              <a:rPr lang="es-ES"/>
              <a:t> </a:t>
            </a:r>
            <a:r>
              <a:rPr lang="es-ES" err="1"/>
              <a:t>street</a:t>
            </a:r>
            <a:r>
              <a:rPr lang="es-ES"/>
              <a:t> </a:t>
            </a:r>
            <a:r>
              <a:rPr lang="es-ES" err="1"/>
              <a:t>for</a:t>
            </a:r>
            <a:r>
              <a:rPr lang="es-ES"/>
              <a:t> free.</a:t>
            </a:r>
            <a:endParaRPr lang="en-US"/>
          </a:p>
          <a:p>
            <a:pPr marL="285750" indent="-285750">
              <a:buFont typeface="Arial"/>
              <a:buChar char="•"/>
            </a:pPr>
            <a:r>
              <a:rPr lang="en-US" b="1" err="1"/>
              <a:t>Evento</a:t>
            </a:r>
            <a:r>
              <a:rPr lang="en-US"/>
              <a:t> – </a:t>
            </a:r>
            <a:r>
              <a:rPr lang="en-US" err="1"/>
              <a:t>Modificación</a:t>
            </a:r>
            <a:r>
              <a:rPr lang="en-US"/>
              <a:t> de la </a:t>
            </a:r>
            <a:r>
              <a:rPr lang="en-US" err="1"/>
              <a:t>confianza</a:t>
            </a:r>
            <a:r>
              <a:rPr lang="en-US"/>
              <a:t> </a:t>
            </a:r>
            <a:r>
              <a:rPr lang="en-US" err="1"/>
              <a:t>en</a:t>
            </a:r>
            <a:r>
              <a:rPr lang="en-US"/>
              <a:t> la </a:t>
            </a:r>
            <a:r>
              <a:rPr lang="en-US" err="1"/>
              <a:t>prensa</a:t>
            </a:r>
            <a:r>
              <a:rPr lang="en-US"/>
              <a:t> local y las </a:t>
            </a:r>
            <a:r>
              <a:rPr lang="en-US" err="1"/>
              <a:t>asociaciones</a:t>
            </a:r>
            <a:endParaRPr lang="en-US">
              <a:cs typeface="Calibri"/>
            </a:endParaRPr>
          </a:p>
          <a:p>
            <a:pPr marL="894715" lvl="1" indent="-285750">
              <a:buFont typeface="Arial"/>
              <a:buChar char="•"/>
            </a:pPr>
            <a:r>
              <a:rPr lang="en-US" err="1"/>
              <a:t>Duración</a:t>
            </a:r>
            <a:r>
              <a:rPr lang="en-US"/>
              <a:t>: 1/2009-6/2010</a:t>
            </a:r>
            <a:endParaRPr lang="en-US">
              <a:cs typeface="Calibri"/>
            </a:endParaRPr>
          </a:p>
          <a:p>
            <a:pPr marL="894715" lvl="1" indent="-285750">
              <a:buFont typeface="Arial"/>
              <a:buChar char="•"/>
            </a:pPr>
            <a:r>
              <a:rPr lang="en-US"/>
              <a:t>Si la </a:t>
            </a:r>
            <a:r>
              <a:rPr lang="en-US" err="1"/>
              <a:t>importancia</a:t>
            </a:r>
            <a:r>
              <a:rPr lang="en-US"/>
              <a:t> del </a:t>
            </a:r>
            <a:r>
              <a:rPr lang="en-US" err="1"/>
              <a:t>confort</a:t>
            </a:r>
            <a:r>
              <a:rPr lang="en-US"/>
              <a:t> para el </a:t>
            </a:r>
            <a:r>
              <a:rPr lang="en-US" err="1"/>
              <a:t>humat</a:t>
            </a:r>
            <a:r>
              <a:rPr lang="en-US"/>
              <a:t> </a:t>
            </a:r>
            <a:r>
              <a:rPr lang="en-US" err="1"/>
              <a:t>está</a:t>
            </a:r>
            <a:r>
              <a:rPr lang="en-US"/>
              <a:t> entre 0.4 y 0.6 se reduce la </a:t>
            </a:r>
            <a:r>
              <a:rPr lang="en-US" err="1"/>
              <a:t>confianza</a:t>
            </a:r>
            <a:r>
              <a:rPr lang="en-US"/>
              <a:t> </a:t>
            </a:r>
            <a:r>
              <a:rPr lang="en-US" err="1"/>
              <a:t>en</a:t>
            </a:r>
            <a:r>
              <a:rPr lang="en-US"/>
              <a:t> la </a:t>
            </a:r>
            <a:r>
              <a:rPr lang="en-US" err="1"/>
              <a:t>prensa</a:t>
            </a:r>
            <a:r>
              <a:rPr lang="en-US"/>
              <a:t> y las </a:t>
            </a:r>
            <a:r>
              <a:rPr lang="en-US" err="1"/>
              <a:t>asociaciones</a:t>
            </a:r>
            <a:r>
              <a:rPr lang="en-US"/>
              <a:t> </a:t>
            </a:r>
            <a:r>
              <a:rPr lang="en-US" err="1"/>
              <a:t>en</a:t>
            </a:r>
            <a:r>
              <a:rPr lang="en-US"/>
              <a:t> un 20%.</a:t>
            </a:r>
            <a:endParaRPr lang="en-US">
              <a:cs typeface="Calibri"/>
            </a:endParaRPr>
          </a:p>
          <a:p>
            <a:pPr marL="894715" lvl="1" indent="-285750">
              <a:buFont typeface="Arial"/>
              <a:buChar char="•"/>
            </a:pPr>
            <a:r>
              <a:rPr lang="en-US"/>
              <a:t>Si la </a:t>
            </a:r>
            <a:r>
              <a:rPr lang="en-US" err="1"/>
              <a:t>importancia</a:t>
            </a:r>
            <a:r>
              <a:rPr lang="en-US"/>
              <a:t> del </a:t>
            </a:r>
            <a:r>
              <a:rPr lang="en-US" err="1"/>
              <a:t>confort</a:t>
            </a:r>
            <a:r>
              <a:rPr lang="en-US"/>
              <a:t> para el </a:t>
            </a:r>
            <a:r>
              <a:rPr lang="en-US" err="1"/>
              <a:t>humat</a:t>
            </a:r>
            <a:r>
              <a:rPr lang="en-US"/>
              <a:t> </a:t>
            </a:r>
            <a:r>
              <a:rPr lang="en-US" err="1"/>
              <a:t>es</a:t>
            </a:r>
            <a:r>
              <a:rPr lang="en-US"/>
              <a:t> superior al 0.8 se </a:t>
            </a:r>
            <a:r>
              <a:rPr lang="en-US" err="1"/>
              <a:t>aumenta</a:t>
            </a:r>
            <a:r>
              <a:rPr lang="en-US"/>
              <a:t> la </a:t>
            </a:r>
            <a:r>
              <a:rPr lang="en-US" err="1"/>
              <a:t>confianza</a:t>
            </a:r>
            <a:r>
              <a:rPr lang="en-US"/>
              <a:t> </a:t>
            </a:r>
            <a:r>
              <a:rPr lang="en-US" err="1"/>
              <a:t>en</a:t>
            </a:r>
            <a:r>
              <a:rPr lang="en-US"/>
              <a:t> la </a:t>
            </a:r>
            <a:r>
              <a:rPr lang="en-US" err="1"/>
              <a:t>prensa</a:t>
            </a:r>
            <a:r>
              <a:rPr lang="en-US"/>
              <a:t> y las </a:t>
            </a:r>
            <a:r>
              <a:rPr lang="en-US" err="1"/>
              <a:t>asociaciones</a:t>
            </a:r>
            <a:r>
              <a:rPr lang="en-US"/>
              <a:t> </a:t>
            </a:r>
            <a:r>
              <a:rPr lang="en-US" err="1"/>
              <a:t>en</a:t>
            </a:r>
            <a:r>
              <a:rPr lang="en-US"/>
              <a:t> un 20%.</a:t>
            </a:r>
            <a:endParaRPr lang="en-US">
              <a:cs typeface="Calibri"/>
            </a:endParaRPr>
          </a:p>
          <a:p>
            <a:endParaRPr lang="en-US">
              <a:cs typeface="Calibri"/>
            </a:endParaRPr>
          </a:p>
        </p:txBody>
      </p:sp>
      <p:sp>
        <p:nvSpPr>
          <p:cNvPr id="4" name="Marcador de número de diapositiva 3"/>
          <p:cNvSpPr>
            <a:spLocks noGrp="1"/>
          </p:cNvSpPr>
          <p:nvPr>
            <p:ph type="sldNum" sz="quarter" idx="5"/>
          </p:nvPr>
        </p:nvSpPr>
        <p:spPr/>
        <p:txBody>
          <a:bodyPr/>
          <a:lstStyle/>
          <a:p>
            <a:fld id="{9DBF1DC2-1DB1-6542-93D9-A472C0CCD8EC}" type="slidenum">
              <a:rPr lang="es-ES" smtClean="0"/>
              <a:t>15</a:t>
            </a:fld>
            <a:endParaRPr lang="es-ES"/>
          </a:p>
        </p:txBody>
      </p:sp>
    </p:spTree>
    <p:extLst>
      <p:ext uri="{BB962C8B-B14F-4D97-AF65-F5344CB8AC3E}">
        <p14:creationId xmlns:p14="http://schemas.microsoft.com/office/powerpoint/2010/main" val="114382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n-GB">
              <a:cs typeface="Calibri"/>
            </a:endParaRPr>
          </a:p>
        </p:txBody>
      </p:sp>
      <p:sp>
        <p:nvSpPr>
          <p:cNvPr id="4" name="Marcador de número de diapositiva 3"/>
          <p:cNvSpPr>
            <a:spLocks noGrp="1"/>
          </p:cNvSpPr>
          <p:nvPr>
            <p:ph type="sldNum" sz="quarter" idx="5"/>
          </p:nvPr>
        </p:nvSpPr>
        <p:spPr/>
        <p:txBody>
          <a:bodyPr/>
          <a:lstStyle/>
          <a:p>
            <a:fld id="{9DBF1DC2-1DB1-6542-93D9-A472C0CCD8EC}" type="slidenum">
              <a:rPr lang="es-ES" smtClean="0"/>
              <a:t>16</a:t>
            </a:fld>
            <a:endParaRPr lang="es-ES"/>
          </a:p>
        </p:txBody>
      </p:sp>
    </p:spTree>
    <p:extLst>
      <p:ext uri="{BB962C8B-B14F-4D97-AF65-F5344CB8AC3E}">
        <p14:creationId xmlns:p14="http://schemas.microsoft.com/office/powerpoint/2010/main" val="919792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t>The main lesson to draw from the model concerns the efficacy of designing specific campaigns addressing the need for comfort. Anticipating contestation by starting the communications two years earlier is also very effective. The results also stress the importance of increasing the scope of the campaigns to reach a large number of inhabitants. Involving both local media and local associations (e.g., cyclists associations) who endorse the key messages, raises to 70,6% the levels of public acceptability towards superblocks (since only 66.3% of the population voted in </a:t>
            </a:r>
            <a:r>
              <a:rPr lang="en-US" err="1"/>
              <a:t>favour</a:t>
            </a:r>
            <a:r>
              <a:rPr lang="en-US"/>
              <a:t> of the SI in the real scenario). </a:t>
            </a:r>
            <a:endParaRPr lang="es-ES"/>
          </a:p>
          <a:p>
            <a:endParaRPr lang="en-US"/>
          </a:p>
          <a:p>
            <a:r>
              <a:rPr lang="en-US"/>
              <a:t>As scenario 1b shows, involving citizens in random communications is more effective than only launching a communication strategy. Spontaneous conversations about superblocks in three relevant periods of the project increase up to 5,73% the rate of people voting in </a:t>
            </a:r>
            <a:r>
              <a:rPr lang="en-US" err="1"/>
              <a:t>favour</a:t>
            </a:r>
            <a:r>
              <a:rPr lang="en-US"/>
              <a:t> of the measure.</a:t>
            </a:r>
            <a:endParaRPr lang="es-ES">
              <a:cs typeface="Calibri"/>
            </a:endParaRPr>
          </a:p>
        </p:txBody>
      </p:sp>
      <p:sp>
        <p:nvSpPr>
          <p:cNvPr id="4" name="Marcador de número de diapositiva 3"/>
          <p:cNvSpPr>
            <a:spLocks noGrp="1"/>
          </p:cNvSpPr>
          <p:nvPr>
            <p:ph type="sldNum" sz="quarter" idx="5"/>
          </p:nvPr>
        </p:nvSpPr>
        <p:spPr/>
        <p:txBody>
          <a:bodyPr/>
          <a:lstStyle/>
          <a:p>
            <a:fld id="{9DBF1DC2-1DB1-6542-93D9-A472C0CCD8EC}" type="slidenum">
              <a:rPr lang="es-ES" smtClean="0"/>
              <a:t>17</a:t>
            </a:fld>
            <a:endParaRPr lang="es-ES"/>
          </a:p>
        </p:txBody>
      </p:sp>
    </p:spTree>
    <p:extLst>
      <p:ext uri="{BB962C8B-B14F-4D97-AF65-F5344CB8AC3E}">
        <p14:creationId xmlns:p14="http://schemas.microsoft.com/office/powerpoint/2010/main" val="774178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cs typeface="Calibri"/>
            </a:endParaRPr>
          </a:p>
        </p:txBody>
      </p:sp>
      <p:sp>
        <p:nvSpPr>
          <p:cNvPr id="4" name="Marcador de número de diapositiva 3"/>
          <p:cNvSpPr>
            <a:spLocks noGrp="1"/>
          </p:cNvSpPr>
          <p:nvPr>
            <p:ph type="sldNum" sz="quarter" idx="5"/>
          </p:nvPr>
        </p:nvSpPr>
        <p:spPr/>
        <p:txBody>
          <a:bodyPr/>
          <a:lstStyle/>
          <a:p>
            <a:fld id="{9DBF1DC2-1DB1-6542-93D9-A472C0CCD8EC}" type="slidenum">
              <a:rPr lang="es-ES" smtClean="0"/>
              <a:t>18</a:t>
            </a:fld>
            <a:endParaRPr lang="es-ES"/>
          </a:p>
        </p:txBody>
      </p:sp>
    </p:spTree>
    <p:extLst>
      <p:ext uri="{BB962C8B-B14F-4D97-AF65-F5344CB8AC3E}">
        <p14:creationId xmlns:p14="http://schemas.microsoft.com/office/powerpoint/2010/main" val="2148640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cs typeface="Calibri"/>
              </a:rPr>
              <a:t>Timeline (66.3%)</a:t>
            </a:r>
          </a:p>
          <a:p>
            <a:r>
              <a:rPr lang="en-US">
                <a:cs typeface="Calibri"/>
              </a:rPr>
              <a:t>Scenario 2 </a:t>
            </a:r>
            <a:r>
              <a:rPr lang="en-US" err="1">
                <a:cs typeface="Calibri"/>
              </a:rPr>
              <a:t>mejora</a:t>
            </a:r>
            <a:r>
              <a:rPr lang="en-US">
                <a:cs typeface="Calibri"/>
              </a:rPr>
              <a:t> 1.1% (67.4%)</a:t>
            </a:r>
            <a:endParaRPr lang="en-US"/>
          </a:p>
          <a:p>
            <a:r>
              <a:rPr lang="en-US">
                <a:cs typeface="Calibri"/>
              </a:rPr>
              <a:t>Scenario 2B </a:t>
            </a:r>
            <a:r>
              <a:rPr lang="en-US" err="1">
                <a:cs typeface="Calibri"/>
              </a:rPr>
              <a:t>sube</a:t>
            </a:r>
            <a:r>
              <a:rPr lang="en-US">
                <a:cs typeface="Calibri"/>
              </a:rPr>
              <a:t> al 70.45%</a:t>
            </a:r>
          </a:p>
          <a:p>
            <a:r>
              <a:rPr lang="en-US">
                <a:cs typeface="Calibri"/>
              </a:rPr>
              <a:t>Scenario 2C </a:t>
            </a:r>
            <a:r>
              <a:rPr lang="en-US" err="1">
                <a:cs typeface="Calibri"/>
              </a:rPr>
              <a:t>sube</a:t>
            </a:r>
            <a:r>
              <a:rPr lang="en-US">
                <a:cs typeface="Calibri"/>
              </a:rPr>
              <a:t> al 71.52%</a:t>
            </a:r>
          </a:p>
        </p:txBody>
      </p:sp>
      <p:sp>
        <p:nvSpPr>
          <p:cNvPr id="4" name="Marcador de número de diapositiva 3"/>
          <p:cNvSpPr>
            <a:spLocks noGrp="1"/>
          </p:cNvSpPr>
          <p:nvPr>
            <p:ph type="sldNum" sz="quarter" idx="5"/>
          </p:nvPr>
        </p:nvSpPr>
        <p:spPr/>
        <p:txBody>
          <a:bodyPr/>
          <a:lstStyle/>
          <a:p>
            <a:fld id="{9DBF1DC2-1DB1-6542-93D9-A472C0CCD8EC}" type="slidenum">
              <a:rPr lang="es-ES" smtClean="0"/>
              <a:t>19</a:t>
            </a:fld>
            <a:endParaRPr lang="es-ES"/>
          </a:p>
        </p:txBody>
      </p:sp>
    </p:spTree>
    <p:extLst>
      <p:ext uri="{BB962C8B-B14F-4D97-AF65-F5344CB8AC3E}">
        <p14:creationId xmlns:p14="http://schemas.microsoft.com/office/powerpoint/2010/main" val="458087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t>This alternative scenario consists of the development of an environmental education policy aiming at increasing residents’ concern towards wellbeing and environmental quality. Two different combinations of strategies have been implemented in the model. First, scenario 3a combines an environmental </a:t>
            </a:r>
            <a:r>
              <a:rPr lang="en-US" err="1"/>
              <a:t>awarenesses</a:t>
            </a:r>
            <a:r>
              <a:rPr lang="en-US"/>
              <a:t> campaign with the organization of meetings in census sections to foster citizen’s communications about the campaign. Second, scenario 3b involves also the press and local associations supporting the policy. </a:t>
            </a:r>
            <a:endParaRPr lang="es-ES"/>
          </a:p>
        </p:txBody>
      </p:sp>
      <p:sp>
        <p:nvSpPr>
          <p:cNvPr id="4" name="Marcador de número de diapositiva 3"/>
          <p:cNvSpPr>
            <a:spLocks noGrp="1"/>
          </p:cNvSpPr>
          <p:nvPr>
            <p:ph type="sldNum" sz="quarter" idx="5"/>
          </p:nvPr>
        </p:nvSpPr>
        <p:spPr/>
        <p:txBody>
          <a:bodyPr/>
          <a:lstStyle/>
          <a:p>
            <a:fld id="{9DBF1DC2-1DB1-6542-93D9-A472C0CCD8EC}" type="slidenum">
              <a:rPr lang="es-ES" smtClean="0"/>
              <a:t>20</a:t>
            </a:fld>
            <a:endParaRPr lang="es-ES"/>
          </a:p>
        </p:txBody>
      </p:sp>
    </p:spTree>
    <p:extLst>
      <p:ext uri="{BB962C8B-B14F-4D97-AF65-F5344CB8AC3E}">
        <p14:creationId xmlns:p14="http://schemas.microsoft.com/office/powerpoint/2010/main" val="2554731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cs typeface="Calibri"/>
            </a:endParaRPr>
          </a:p>
        </p:txBody>
      </p:sp>
      <p:sp>
        <p:nvSpPr>
          <p:cNvPr id="4" name="Marcador de número de diapositiva 3"/>
          <p:cNvSpPr>
            <a:spLocks noGrp="1"/>
          </p:cNvSpPr>
          <p:nvPr>
            <p:ph type="sldNum" sz="quarter" idx="5"/>
          </p:nvPr>
        </p:nvSpPr>
        <p:spPr/>
        <p:txBody>
          <a:bodyPr/>
          <a:lstStyle/>
          <a:p>
            <a:fld id="{9DBF1DC2-1DB1-6542-93D9-A472C0CCD8EC}" type="slidenum">
              <a:rPr lang="es-ES" smtClean="0"/>
              <a:t>21</a:t>
            </a:fld>
            <a:endParaRPr lang="es-ES"/>
          </a:p>
        </p:txBody>
      </p:sp>
    </p:spTree>
    <p:extLst>
      <p:ext uri="{BB962C8B-B14F-4D97-AF65-F5344CB8AC3E}">
        <p14:creationId xmlns:p14="http://schemas.microsoft.com/office/powerpoint/2010/main" val="801878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t>Scenario 3 represents the effect of citizen participatory actions (organized as meetings among residents at census section level) in combination with an environmental awareness campaign. In scenario 3a, the level of social acceptability of superblocks reaches only up to 67.8% (↑1,5%). Scenario 3b becomes the most promising scenario as the rate of support towards the SI rises 9 points (↑9,41) in comparison to the base scenario, as a result of the combination between participatory approaches and awareness-raising strategies led by several actors: the city council and the local associations and supported by the local media.</a:t>
            </a:r>
            <a:endParaRPr lang="es-ES"/>
          </a:p>
        </p:txBody>
      </p:sp>
      <p:sp>
        <p:nvSpPr>
          <p:cNvPr id="4" name="Marcador de número de diapositiva 3"/>
          <p:cNvSpPr>
            <a:spLocks noGrp="1"/>
          </p:cNvSpPr>
          <p:nvPr>
            <p:ph type="sldNum" sz="quarter" idx="5"/>
          </p:nvPr>
        </p:nvSpPr>
        <p:spPr/>
        <p:txBody>
          <a:bodyPr/>
          <a:lstStyle/>
          <a:p>
            <a:fld id="{9DBF1DC2-1DB1-6542-93D9-A472C0CCD8EC}" type="slidenum">
              <a:rPr lang="es-ES" smtClean="0"/>
              <a:t>22</a:t>
            </a:fld>
            <a:endParaRPr lang="es-ES"/>
          </a:p>
        </p:txBody>
      </p:sp>
    </p:spTree>
    <p:extLst>
      <p:ext uri="{BB962C8B-B14F-4D97-AF65-F5344CB8AC3E}">
        <p14:creationId xmlns:p14="http://schemas.microsoft.com/office/powerpoint/2010/main" val="770801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DBF1DC2-1DB1-6542-93D9-A472C0CCD8EC}" type="slidenum">
              <a:rPr lang="es-ES" smtClean="0"/>
              <a:t>23</a:t>
            </a:fld>
            <a:endParaRPr lang="es-ES"/>
          </a:p>
        </p:txBody>
      </p:sp>
    </p:spTree>
    <p:extLst>
      <p:ext uri="{BB962C8B-B14F-4D97-AF65-F5344CB8AC3E}">
        <p14:creationId xmlns:p14="http://schemas.microsoft.com/office/powerpoint/2010/main" val="478445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n-GB"/>
          </a:p>
          <a:p>
            <a:endParaRPr lang="en-US"/>
          </a:p>
        </p:txBody>
      </p:sp>
      <p:sp>
        <p:nvSpPr>
          <p:cNvPr id="4" name="Marcador de número de diapositiva 3"/>
          <p:cNvSpPr>
            <a:spLocks noGrp="1"/>
          </p:cNvSpPr>
          <p:nvPr>
            <p:ph type="sldNum" sz="quarter" idx="10"/>
          </p:nvPr>
        </p:nvSpPr>
        <p:spPr/>
        <p:txBody>
          <a:bodyPr/>
          <a:lstStyle/>
          <a:p>
            <a:fld id="{86910865-63B9-6547-B772-C961FEA20915}" type="slidenum">
              <a:rPr lang="es-ES" smtClean="0"/>
              <a:t>2</a:t>
            </a:fld>
            <a:endParaRPr lang="es-ES"/>
          </a:p>
        </p:txBody>
      </p:sp>
    </p:spTree>
    <p:extLst>
      <p:ext uri="{BB962C8B-B14F-4D97-AF65-F5344CB8AC3E}">
        <p14:creationId xmlns:p14="http://schemas.microsoft.com/office/powerpoint/2010/main" val="4268462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sz="1600" baseline="0">
              <a:latin typeface="+mn-lt"/>
            </a:endParaRPr>
          </a:p>
        </p:txBody>
      </p:sp>
      <p:sp>
        <p:nvSpPr>
          <p:cNvPr id="4" name="Marcador de número de diapositiva 3"/>
          <p:cNvSpPr>
            <a:spLocks noGrp="1"/>
          </p:cNvSpPr>
          <p:nvPr>
            <p:ph type="sldNum" sz="quarter" idx="10"/>
          </p:nvPr>
        </p:nvSpPr>
        <p:spPr/>
        <p:txBody>
          <a:bodyPr/>
          <a:lstStyle/>
          <a:p>
            <a:fld id="{86910865-63B9-6547-B772-C961FEA20915}" type="slidenum">
              <a:rPr lang="es-ES" smtClean="0"/>
              <a:t>3</a:t>
            </a:fld>
            <a:endParaRPr lang="es-ES"/>
          </a:p>
        </p:txBody>
      </p:sp>
    </p:spTree>
    <p:extLst>
      <p:ext uri="{BB962C8B-B14F-4D97-AF65-F5344CB8AC3E}">
        <p14:creationId xmlns:p14="http://schemas.microsoft.com/office/powerpoint/2010/main" val="1228215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n-GB" sz="1200"/>
          </a:p>
        </p:txBody>
      </p:sp>
      <p:sp>
        <p:nvSpPr>
          <p:cNvPr id="4" name="Marcador de número de diapositiva 3"/>
          <p:cNvSpPr>
            <a:spLocks noGrp="1"/>
          </p:cNvSpPr>
          <p:nvPr>
            <p:ph type="sldNum" sz="quarter" idx="10"/>
          </p:nvPr>
        </p:nvSpPr>
        <p:spPr/>
        <p:txBody>
          <a:bodyPr/>
          <a:lstStyle/>
          <a:p>
            <a:fld id="{86910865-63B9-6547-B772-C961FEA20915}" type="slidenum">
              <a:rPr lang="es-ES" smtClean="0"/>
              <a:t>4</a:t>
            </a:fld>
            <a:endParaRPr lang="es-ES"/>
          </a:p>
        </p:txBody>
      </p:sp>
    </p:spTree>
    <p:extLst>
      <p:ext uri="{BB962C8B-B14F-4D97-AF65-F5344CB8AC3E}">
        <p14:creationId xmlns:p14="http://schemas.microsoft.com/office/powerpoint/2010/main" val="528108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indent="0">
              <a:buFont typeface="Arial" panose="020B0604020202020204" pitchFamily="34" charset="0"/>
              <a:buNone/>
            </a:pPr>
            <a:endParaRPr lang="es-ES" sz="1200"/>
          </a:p>
        </p:txBody>
      </p:sp>
      <p:sp>
        <p:nvSpPr>
          <p:cNvPr id="4" name="Marcador de número de diapositiva 3"/>
          <p:cNvSpPr>
            <a:spLocks noGrp="1"/>
          </p:cNvSpPr>
          <p:nvPr>
            <p:ph type="sldNum" sz="quarter" idx="10"/>
          </p:nvPr>
        </p:nvSpPr>
        <p:spPr/>
        <p:txBody>
          <a:bodyPr/>
          <a:lstStyle/>
          <a:p>
            <a:fld id="{86910865-63B9-6547-B772-C961FEA20915}" type="slidenum">
              <a:rPr lang="es-ES" smtClean="0"/>
              <a:t>5</a:t>
            </a:fld>
            <a:endParaRPr lang="es-ES"/>
          </a:p>
        </p:txBody>
      </p:sp>
    </p:spTree>
    <p:extLst>
      <p:ext uri="{BB962C8B-B14F-4D97-AF65-F5344CB8AC3E}">
        <p14:creationId xmlns:p14="http://schemas.microsoft.com/office/powerpoint/2010/main" val="2339868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a:p>
        </p:txBody>
      </p:sp>
      <p:sp>
        <p:nvSpPr>
          <p:cNvPr id="4" name="Marcador de número de diapositiva 3"/>
          <p:cNvSpPr>
            <a:spLocks noGrp="1"/>
          </p:cNvSpPr>
          <p:nvPr>
            <p:ph type="sldNum" sz="quarter" idx="10"/>
          </p:nvPr>
        </p:nvSpPr>
        <p:spPr/>
        <p:txBody>
          <a:bodyPr/>
          <a:lstStyle/>
          <a:p>
            <a:fld id="{9DBF1DC2-1DB1-6542-93D9-A472C0CCD8EC}" type="slidenum">
              <a:rPr lang="es-ES" smtClean="0"/>
              <a:t>6</a:t>
            </a:fld>
            <a:endParaRPr lang="es-ES"/>
          </a:p>
        </p:txBody>
      </p:sp>
    </p:spTree>
    <p:extLst>
      <p:ext uri="{BB962C8B-B14F-4D97-AF65-F5344CB8AC3E}">
        <p14:creationId xmlns:p14="http://schemas.microsoft.com/office/powerpoint/2010/main" val="3197595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n-GB" sz="1200"/>
          </a:p>
        </p:txBody>
      </p:sp>
      <p:sp>
        <p:nvSpPr>
          <p:cNvPr id="4" name="Marcador de número de diapositiva 3"/>
          <p:cNvSpPr>
            <a:spLocks noGrp="1"/>
          </p:cNvSpPr>
          <p:nvPr>
            <p:ph type="sldNum" sz="quarter" idx="10"/>
          </p:nvPr>
        </p:nvSpPr>
        <p:spPr/>
        <p:txBody>
          <a:bodyPr/>
          <a:lstStyle/>
          <a:p>
            <a:fld id="{86910865-63B9-6547-B772-C961FEA20915}" type="slidenum">
              <a:rPr lang="es-ES" smtClean="0"/>
              <a:t>7</a:t>
            </a:fld>
            <a:endParaRPr lang="es-ES"/>
          </a:p>
        </p:txBody>
      </p:sp>
    </p:spTree>
    <p:extLst>
      <p:ext uri="{BB962C8B-B14F-4D97-AF65-F5344CB8AC3E}">
        <p14:creationId xmlns:p14="http://schemas.microsoft.com/office/powerpoint/2010/main" val="3525611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DBF1DC2-1DB1-6542-93D9-A472C0CCD8EC}" type="slidenum">
              <a:rPr lang="es-ES" smtClean="0"/>
              <a:t>8</a:t>
            </a:fld>
            <a:endParaRPr lang="es-ES"/>
          </a:p>
        </p:txBody>
      </p:sp>
    </p:spTree>
    <p:extLst>
      <p:ext uri="{BB962C8B-B14F-4D97-AF65-F5344CB8AC3E}">
        <p14:creationId xmlns:p14="http://schemas.microsoft.com/office/powerpoint/2010/main" val="1885902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DBF1DC2-1DB1-6542-93D9-A472C0CCD8EC}" type="slidenum">
              <a:rPr lang="es-ES" smtClean="0"/>
              <a:t>10</a:t>
            </a:fld>
            <a:endParaRPr lang="es-ES"/>
          </a:p>
        </p:txBody>
      </p:sp>
    </p:spTree>
    <p:extLst>
      <p:ext uri="{BB962C8B-B14F-4D97-AF65-F5344CB8AC3E}">
        <p14:creationId xmlns:p14="http://schemas.microsoft.com/office/powerpoint/2010/main" val="12800779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8" name="TextBox 9"/>
          <p:cNvSpPr txBox="1"/>
          <p:nvPr userDrawn="1"/>
        </p:nvSpPr>
        <p:spPr>
          <a:xfrm>
            <a:off x="1299455" y="6188125"/>
            <a:ext cx="7591795" cy="369332"/>
          </a:xfrm>
          <a:prstGeom prst="rect">
            <a:avLst/>
          </a:prstGeom>
          <a:noFill/>
        </p:spPr>
        <p:txBody>
          <a:bodyPr wrap="square" rtlCol="0">
            <a:spAutoFit/>
          </a:bodyPr>
          <a:lstStyle/>
          <a:p>
            <a:r>
              <a:rPr lang="en-GB" sz="900" kern="1200">
                <a:solidFill>
                  <a:schemeClr val="tx1"/>
                </a:solidFill>
                <a:latin typeface="+mn-lt"/>
                <a:ea typeface="+mn-ea"/>
                <a:cs typeface="+mn-cs"/>
              </a:rPr>
              <a:t>This project has received funding from the European Union’s Horizon 2020 research and innovation programme under grant agreement No 763912. </a:t>
            </a:r>
            <a:br>
              <a:rPr lang="en-GB" sz="900" kern="1200">
                <a:solidFill>
                  <a:schemeClr val="tx1"/>
                </a:solidFill>
                <a:latin typeface="+mn-lt"/>
                <a:ea typeface="+mn-ea"/>
                <a:cs typeface="+mn-cs"/>
              </a:rPr>
            </a:br>
            <a:r>
              <a:rPr lang="en-GB" sz="900" kern="1200">
                <a:solidFill>
                  <a:schemeClr val="tx1"/>
                </a:solidFill>
                <a:latin typeface="+mn-lt"/>
                <a:ea typeface="+mn-ea"/>
                <a:cs typeface="+mn-cs"/>
              </a:rPr>
              <a:t>The sole responsibility for the content of this document lies with the authors. It does not necessarily represent the opinion of the European Union.</a:t>
            </a:r>
            <a:endParaRPr lang="de-DE" sz="900" kern="1200">
              <a:solidFill>
                <a:schemeClr val="tx1"/>
              </a:solidFill>
              <a:latin typeface="+mn-lt"/>
              <a:ea typeface="+mn-ea"/>
              <a:cs typeface="+mn-cs"/>
            </a:endParaRPr>
          </a:p>
        </p:txBody>
      </p:sp>
      <p:grpSp>
        <p:nvGrpSpPr>
          <p:cNvPr id="18" name="Group 17"/>
          <p:cNvGrpSpPr/>
          <p:nvPr userDrawn="1"/>
        </p:nvGrpSpPr>
        <p:grpSpPr>
          <a:xfrm>
            <a:off x="6060299" y="5085184"/>
            <a:ext cx="5661903" cy="590552"/>
            <a:chOff x="3765425" y="4854672"/>
            <a:chExt cx="4246427" cy="590552"/>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7332" y="4854672"/>
              <a:ext cx="590551" cy="590551"/>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9394" y="4854672"/>
              <a:ext cx="590551" cy="590551"/>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21301" y="4854672"/>
              <a:ext cx="590551" cy="590551"/>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5425" y="4854673"/>
              <a:ext cx="590551" cy="590551"/>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3363" y="4854672"/>
              <a:ext cx="590551" cy="590551"/>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hteck 2"/>
          <p:cNvSpPr/>
          <p:nvPr userDrawn="1"/>
        </p:nvSpPr>
        <p:spPr>
          <a:xfrm>
            <a:off x="0" y="6165304"/>
            <a:ext cx="8880309"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Title 11"/>
          <p:cNvSpPr>
            <a:spLocks noGrp="1"/>
          </p:cNvSpPr>
          <p:nvPr>
            <p:ph type="title"/>
          </p:nvPr>
        </p:nvSpPr>
        <p:spPr>
          <a:xfrm>
            <a:off x="3503712" y="1628800"/>
            <a:ext cx="7022571" cy="1224136"/>
          </a:xfrm>
          <a:prstGeom prst="rect">
            <a:avLst/>
          </a:prstGeom>
        </p:spPr>
        <p:txBody>
          <a:bodyPr/>
          <a:lstStyle>
            <a:lvl1pPr algn="l">
              <a:defRPr sz="3600" b="1">
                <a:solidFill>
                  <a:schemeClr val="accent1"/>
                </a:solidFill>
              </a:defRPr>
            </a:lvl1pPr>
          </a:lstStyle>
          <a:p>
            <a:r>
              <a:rPr lang="en-US"/>
              <a:t>Click to edit Master title style</a:t>
            </a:r>
            <a:endParaRPr lang="de-DE"/>
          </a:p>
        </p:txBody>
      </p:sp>
      <p:sp>
        <p:nvSpPr>
          <p:cNvPr id="14" name="Text Placeholder 13"/>
          <p:cNvSpPr>
            <a:spLocks noGrp="1"/>
          </p:cNvSpPr>
          <p:nvPr>
            <p:ph type="body" sz="quarter" idx="10"/>
          </p:nvPr>
        </p:nvSpPr>
        <p:spPr>
          <a:xfrm>
            <a:off x="3503185" y="2925441"/>
            <a:ext cx="7008284" cy="935039"/>
          </a:xfrm>
          <a:prstGeom prst="rect">
            <a:avLst/>
          </a:prstGeom>
        </p:spPr>
        <p:txBody>
          <a:bodyPr/>
          <a:lstStyle>
            <a:lvl1pPr>
              <a:buNone/>
              <a:defRPr sz="2000" b="1">
                <a:solidFill>
                  <a:schemeClr val="accent2"/>
                </a:solidFill>
              </a:defRPr>
            </a:lvl1pPr>
          </a:lstStyle>
          <a:p>
            <a:pPr lvl="0"/>
            <a:endParaRPr lang="en-US"/>
          </a:p>
          <a:p>
            <a:pPr lvl="0"/>
            <a:r>
              <a:rPr lang="en-US"/>
              <a:t>Click to edit Master text styles</a:t>
            </a:r>
          </a:p>
        </p:txBody>
      </p:sp>
      <p:sp>
        <p:nvSpPr>
          <p:cNvPr id="20" name="TextBox 17"/>
          <p:cNvSpPr txBox="1"/>
          <p:nvPr userDrawn="1"/>
        </p:nvSpPr>
        <p:spPr>
          <a:xfrm>
            <a:off x="613607" y="6357765"/>
            <a:ext cx="7441504" cy="338554"/>
          </a:xfrm>
          <a:prstGeom prst="rect">
            <a:avLst/>
          </a:prstGeom>
          <a:noFill/>
        </p:spPr>
        <p:txBody>
          <a:bodyPr wrap="square" rtlCol="0">
            <a:spAutoFit/>
          </a:bodyPr>
          <a:lstStyle/>
          <a:p>
            <a:r>
              <a:rPr lang="en-GB" sz="800" kern="1200">
                <a:solidFill>
                  <a:schemeClr val="tx1"/>
                </a:solidFill>
                <a:latin typeface="+mn-lt"/>
                <a:ea typeface="+mn-ea"/>
                <a:cs typeface="+mn-cs"/>
              </a:rPr>
              <a:t>This project has received funding from the European Union’s Horizon 2020 research and innovation programme under grant agreement No 763912. The sole responsibility for the content of this document lies with the authors. It does not necessarily represent the opinion of the European Union.</a:t>
            </a:r>
            <a:endParaRPr lang="de-DE" sz="800" kern="1200">
              <a:solidFill>
                <a:schemeClr val="tx1"/>
              </a:solidFill>
              <a:latin typeface="+mn-lt"/>
              <a:ea typeface="+mn-ea"/>
              <a:cs typeface="+mn-cs"/>
            </a:endParaRPr>
          </a:p>
        </p:txBody>
      </p:sp>
      <p:grpSp>
        <p:nvGrpSpPr>
          <p:cNvPr id="43" name="Group 42"/>
          <p:cNvGrpSpPr/>
          <p:nvPr userDrawn="1"/>
        </p:nvGrpSpPr>
        <p:grpSpPr>
          <a:xfrm>
            <a:off x="6060299" y="5085184"/>
            <a:ext cx="5661903" cy="590552"/>
            <a:chOff x="3765425" y="4854672"/>
            <a:chExt cx="4246427" cy="590552"/>
          </a:xfrm>
        </p:grpSpPr>
        <p:pic>
          <p:nvPicPr>
            <p:cNvPr id="44" name="Picture 4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7332" y="4854672"/>
              <a:ext cx="590551" cy="590551"/>
            </a:xfrm>
            <a:prstGeom prst="rect">
              <a:avLst/>
            </a:prstGeom>
          </p:spPr>
        </p:pic>
        <p:pic>
          <p:nvPicPr>
            <p:cNvPr id="45" name="Picture 4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9394" y="4854672"/>
              <a:ext cx="590551" cy="590551"/>
            </a:xfrm>
            <a:prstGeom prst="rect">
              <a:avLst/>
            </a:prstGeom>
          </p:spPr>
        </p:pic>
        <p:pic>
          <p:nvPicPr>
            <p:cNvPr id="46" name="Picture 4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21301" y="4854672"/>
              <a:ext cx="590551" cy="590551"/>
            </a:xfrm>
            <a:prstGeom prst="rect">
              <a:avLst/>
            </a:prstGeom>
          </p:spPr>
        </p:pic>
        <p:pic>
          <p:nvPicPr>
            <p:cNvPr id="47" name="Picture 4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5425" y="4854673"/>
              <a:ext cx="590551" cy="590551"/>
            </a:xfrm>
            <a:prstGeom prst="rect">
              <a:avLst/>
            </a:prstGeom>
          </p:spPr>
        </p:pic>
        <p:pic>
          <p:nvPicPr>
            <p:cNvPr id="48" name="Picture 4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3363" y="4854672"/>
              <a:ext cx="590551" cy="590551"/>
            </a:xfrm>
            <a:prstGeom prst="rect">
              <a:avLst/>
            </a:prstGeom>
          </p:spPr>
        </p:pic>
      </p:grpSp>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7543" y="6445056"/>
            <a:ext cx="592375" cy="29631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hteck 6"/>
          <p:cNvSpPr/>
          <p:nvPr userDrawn="1"/>
        </p:nvSpPr>
        <p:spPr>
          <a:xfrm>
            <a:off x="0" y="6165304"/>
            <a:ext cx="8880309"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5" name="Picture 4" descr="SmarteesLogoWeb.jpg"/>
          <p:cNvPicPr>
            <a:picLocks noChangeAspect="1"/>
          </p:cNvPicPr>
          <p:nvPr userDrawn="1"/>
        </p:nvPicPr>
        <p:blipFill>
          <a:blip r:embed="rId2" cstate="print"/>
          <a:srcRect l="5906" t="20036" b="16667"/>
          <a:stretch>
            <a:fillRect/>
          </a:stretch>
        </p:blipFill>
        <p:spPr>
          <a:xfrm>
            <a:off x="9744405" y="217761"/>
            <a:ext cx="2447595" cy="429115"/>
          </a:xfrm>
          <a:prstGeom prst="rect">
            <a:avLst/>
          </a:prstGeom>
        </p:spPr>
      </p:pic>
      <p:sp>
        <p:nvSpPr>
          <p:cNvPr id="4" name="Rectangle 3"/>
          <p:cNvSpPr/>
          <p:nvPr userDrawn="1"/>
        </p:nvSpPr>
        <p:spPr>
          <a:xfrm>
            <a:off x="143339" y="404664"/>
            <a:ext cx="4800533"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le 1"/>
          <p:cNvSpPr>
            <a:spLocks noGrp="1"/>
          </p:cNvSpPr>
          <p:nvPr>
            <p:ph type="title"/>
          </p:nvPr>
        </p:nvSpPr>
        <p:spPr>
          <a:xfrm>
            <a:off x="623392" y="548680"/>
            <a:ext cx="9217024" cy="432048"/>
          </a:xfrm>
          <a:prstGeom prst="rect">
            <a:avLst/>
          </a:prstGeom>
        </p:spPr>
        <p:txBody>
          <a:bodyPr/>
          <a:lstStyle>
            <a:lvl1pPr algn="l">
              <a:defRPr lang="de-DE" sz="3200" b="1" kern="1200" baseline="0" dirty="0">
                <a:solidFill>
                  <a:srgbClr val="C00000"/>
                </a:solidFill>
                <a:latin typeface="HelveticaNeueLT Std Thin Cn" panose="020B0406020202030204" pitchFamily="34" charset="0"/>
                <a:ea typeface="+mj-ea"/>
                <a:cs typeface="Helvetica Neue" panose="02000503000000020004"/>
              </a:defRPr>
            </a:lvl1pPr>
          </a:lstStyle>
          <a:p>
            <a:r>
              <a:rPr lang="en-US"/>
              <a:t>Click to edit Master title style</a:t>
            </a:r>
            <a:endParaRPr lang="de-DE"/>
          </a:p>
        </p:txBody>
      </p:sp>
      <p:cxnSp>
        <p:nvCxnSpPr>
          <p:cNvPr id="6" name="Straight Connector 5"/>
          <p:cNvCxnSpPr/>
          <p:nvPr userDrawn="1"/>
        </p:nvCxnSpPr>
        <p:spPr>
          <a:xfrm flipV="1">
            <a:off x="0" y="1152144"/>
            <a:ext cx="9619488" cy="4499"/>
          </a:xfrm>
          <a:prstGeom prst="line">
            <a:avLst/>
          </a:prstGeom>
          <a:ln w="19050">
            <a:prstDash val="solid"/>
          </a:ln>
        </p:spPr>
        <p:style>
          <a:lnRef idx="1">
            <a:schemeClr val="accent2"/>
          </a:lnRef>
          <a:fillRef idx="0">
            <a:schemeClr val="accent2"/>
          </a:fillRef>
          <a:effectRef idx="0">
            <a:schemeClr val="accent2"/>
          </a:effectRef>
          <a:fontRef idx="minor">
            <a:schemeClr val="tx1"/>
          </a:fontRef>
        </p:style>
      </p:cxnSp>
      <p:sp>
        <p:nvSpPr>
          <p:cNvPr id="3" name="Content Placeholder 2"/>
          <p:cNvSpPr>
            <a:spLocks noGrp="1"/>
          </p:cNvSpPr>
          <p:nvPr>
            <p:ph idx="1"/>
          </p:nvPr>
        </p:nvSpPr>
        <p:spPr>
          <a:xfrm>
            <a:off x="638091" y="1605901"/>
            <a:ext cx="10959008" cy="4199363"/>
          </a:xfrm>
          <a:prstGeom prst="rect">
            <a:avLst/>
          </a:prstGeom>
        </p:spPr>
        <p:txBody>
          <a:bodyPr/>
          <a:lstStyle>
            <a:lvl1pPr marL="0" indent="0">
              <a:buClr>
                <a:srgbClr val="C00000"/>
              </a:buClr>
              <a:buFont typeface="Calibri" panose="020F0502020204030204" pitchFamily="34" charset="0"/>
              <a:buNone/>
              <a:defRPr lang="en-US" sz="2401" kern="1200" baseline="0" dirty="0">
                <a:solidFill>
                  <a:schemeClr val="tx1"/>
                </a:solidFill>
                <a:latin typeface="HelveticaNeueLT Std Thin Cn" panose="020B0406020202030204" pitchFamily="34" charset="0"/>
                <a:ea typeface="+mj-ea"/>
                <a:cs typeface="Helvetica Neue" panose="02000503000000020004"/>
              </a:defRPr>
            </a:lvl1pPr>
            <a:lvl2pPr marL="742932" indent="-285744">
              <a:buClr>
                <a:srgbClr val="C00000"/>
              </a:buClr>
              <a:buFont typeface="Calibri" panose="020F0502020204030204" pitchFamily="34" charset="0"/>
              <a:buChar char="•"/>
              <a:defRPr lang="en-US" sz="2401" kern="1200" baseline="0" dirty="0">
                <a:solidFill>
                  <a:schemeClr val="tx1"/>
                </a:solidFill>
                <a:latin typeface="HelveticaNeueLT Std Thin Cn" panose="020B0406020202030204" pitchFamily="34" charset="0"/>
                <a:ea typeface="+mj-ea"/>
                <a:cs typeface="Helvetica Neue" panose="02000503000000020004"/>
              </a:defRPr>
            </a:lvl2pPr>
            <a:lvl3pPr marL="1142971" indent="-228594">
              <a:buClr>
                <a:srgbClr val="C00000"/>
              </a:buClr>
              <a:buFont typeface="Calibri" panose="020F0502020204030204" pitchFamily="34" charset="0"/>
              <a:buChar char="•"/>
              <a:defRPr lang="en-US" sz="2401" kern="1200" baseline="0" dirty="0">
                <a:solidFill>
                  <a:schemeClr val="tx1"/>
                </a:solidFill>
                <a:latin typeface="HelveticaNeueLT Std Thin Cn" panose="020B0406020202030204" pitchFamily="34" charset="0"/>
                <a:ea typeface="+mj-ea"/>
                <a:cs typeface="Helvetica Neue" panose="02000503000000020004"/>
              </a:defRPr>
            </a:lvl3pPr>
            <a:lvl4pPr>
              <a:defRPr sz="2400">
                <a:solidFill>
                  <a:schemeClr val="tx2"/>
                </a:solidFill>
              </a:defRPr>
            </a:lvl4pPr>
            <a:lvl5pPr>
              <a:defRPr sz="2400">
                <a:solidFill>
                  <a:schemeClr val="tx2"/>
                </a:solidFill>
              </a:defRPr>
            </a:lvl5pPr>
          </a:lstStyle>
          <a:p>
            <a:pPr lvl="0"/>
            <a:r>
              <a:rPr lang="en-US"/>
              <a:t>Click to edit Master text styles</a:t>
            </a:r>
          </a:p>
          <a:p>
            <a:pPr lvl="1"/>
            <a:r>
              <a:rPr lang="en-US"/>
              <a:t>Second level</a:t>
            </a:r>
          </a:p>
          <a:p>
            <a:pPr lvl="2"/>
            <a:r>
              <a:rPr lang="en-US"/>
              <a:t>Third level</a:t>
            </a:r>
          </a:p>
        </p:txBody>
      </p:sp>
      <p:grpSp>
        <p:nvGrpSpPr>
          <p:cNvPr id="13" name="Group 12"/>
          <p:cNvGrpSpPr/>
          <p:nvPr userDrawn="1"/>
        </p:nvGrpSpPr>
        <p:grpSpPr>
          <a:xfrm>
            <a:off x="13408" y="6357768"/>
            <a:ext cx="8041705" cy="388988"/>
            <a:chOff x="3112721" y="6550223"/>
            <a:chExt cx="6031279" cy="388988"/>
          </a:xfrm>
        </p:grpSpPr>
        <p:pic>
          <p:nvPicPr>
            <p:cNvPr id="14" name="Immagine 2"/>
            <p:cNvPicPr>
              <a:picLocks noChangeAspect="1" noChangeArrowheads="1"/>
            </p:cNvPicPr>
            <p:nvPr userDrawn="1"/>
          </p:nvPicPr>
          <p:blipFill>
            <a:blip r:embed="rId3" cstate="print"/>
            <a:srcRect/>
            <a:stretch>
              <a:fillRect/>
            </a:stretch>
          </p:blipFill>
          <p:spPr bwMode="auto">
            <a:xfrm>
              <a:off x="3112721" y="6622898"/>
              <a:ext cx="468514" cy="316313"/>
            </a:xfrm>
            <a:prstGeom prst="rect">
              <a:avLst/>
            </a:prstGeom>
            <a:noFill/>
            <a:ln w="9525">
              <a:noFill/>
              <a:miter lim="800000"/>
              <a:headEnd/>
              <a:tailEnd/>
            </a:ln>
          </p:spPr>
        </p:pic>
        <p:sp>
          <p:nvSpPr>
            <p:cNvPr id="15" name="TextBox 17"/>
            <p:cNvSpPr txBox="1"/>
            <p:nvPr userDrawn="1"/>
          </p:nvSpPr>
          <p:spPr>
            <a:xfrm>
              <a:off x="3562872" y="6550223"/>
              <a:ext cx="5581128" cy="338554"/>
            </a:xfrm>
            <a:prstGeom prst="rect">
              <a:avLst/>
            </a:prstGeom>
            <a:noFill/>
          </p:spPr>
          <p:txBody>
            <a:bodyPr wrap="square" rtlCol="0">
              <a:spAutoFit/>
            </a:bodyPr>
            <a:lstStyle/>
            <a:p>
              <a:r>
                <a:rPr lang="en-GB" sz="800" kern="1200">
                  <a:solidFill>
                    <a:schemeClr val="tx1"/>
                  </a:solidFill>
                  <a:latin typeface="+mn-lt"/>
                  <a:ea typeface="+mn-ea"/>
                  <a:cs typeface="+mn-cs"/>
                </a:rPr>
                <a:t>This project has received funding from the European Union’s Horizon 2020 research and innovation programme under grant agreement No 763912. The sole responsibility for the content of this document lies with the authors. It does not necessarily represent the opinion of the European Union.</a:t>
              </a:r>
              <a:endParaRPr lang="de-DE" sz="800" kern="1200">
                <a:solidFill>
                  <a:schemeClr val="tx1"/>
                </a:solidFill>
                <a:latin typeface="+mn-lt"/>
                <a:ea typeface="+mn-ea"/>
                <a:cs typeface="+mn-cs"/>
              </a:endParaRPr>
            </a:p>
          </p:txBody>
        </p:sp>
      </p:gr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543" y="6445056"/>
            <a:ext cx="592375" cy="29631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hteck 6"/>
          <p:cNvSpPr/>
          <p:nvPr userDrawn="1"/>
        </p:nvSpPr>
        <p:spPr>
          <a:xfrm>
            <a:off x="0" y="6165304"/>
            <a:ext cx="8880309"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5" name="Picture 4" descr="SmarteesLogoWeb.jpg"/>
          <p:cNvPicPr>
            <a:picLocks noChangeAspect="1"/>
          </p:cNvPicPr>
          <p:nvPr userDrawn="1"/>
        </p:nvPicPr>
        <p:blipFill>
          <a:blip r:embed="rId2" cstate="print"/>
          <a:srcRect l="5906" t="20036" b="16667"/>
          <a:stretch>
            <a:fillRect/>
          </a:stretch>
        </p:blipFill>
        <p:spPr>
          <a:xfrm>
            <a:off x="9744405" y="217761"/>
            <a:ext cx="2447595" cy="429115"/>
          </a:xfrm>
          <a:prstGeom prst="rect">
            <a:avLst/>
          </a:prstGeom>
        </p:spPr>
      </p:pic>
      <p:sp>
        <p:nvSpPr>
          <p:cNvPr id="4" name="Rectangle 3"/>
          <p:cNvSpPr/>
          <p:nvPr userDrawn="1"/>
        </p:nvSpPr>
        <p:spPr>
          <a:xfrm>
            <a:off x="143339" y="404664"/>
            <a:ext cx="4800533"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le 1"/>
          <p:cNvSpPr>
            <a:spLocks noGrp="1"/>
          </p:cNvSpPr>
          <p:nvPr>
            <p:ph type="title"/>
          </p:nvPr>
        </p:nvSpPr>
        <p:spPr>
          <a:xfrm>
            <a:off x="623392" y="548680"/>
            <a:ext cx="9217024" cy="432048"/>
          </a:xfrm>
          <a:prstGeom prst="rect">
            <a:avLst/>
          </a:prstGeom>
        </p:spPr>
        <p:txBody>
          <a:bodyPr/>
          <a:lstStyle>
            <a:lvl1pPr algn="l">
              <a:defRPr lang="de-DE" sz="3200" b="1" kern="1200" baseline="0" dirty="0">
                <a:solidFill>
                  <a:srgbClr val="C00000"/>
                </a:solidFill>
                <a:latin typeface="HelveticaNeueLT Std Thin Cn" panose="020B0406020202030204" pitchFamily="34" charset="0"/>
                <a:ea typeface="+mj-ea"/>
                <a:cs typeface="Helvetica Neue" panose="02000503000000020004"/>
              </a:defRPr>
            </a:lvl1pPr>
          </a:lstStyle>
          <a:p>
            <a:r>
              <a:rPr lang="en-US"/>
              <a:t>Click to edit Master title style</a:t>
            </a:r>
            <a:endParaRPr lang="de-DE"/>
          </a:p>
        </p:txBody>
      </p:sp>
      <p:cxnSp>
        <p:nvCxnSpPr>
          <p:cNvPr id="6" name="Straight Connector 5"/>
          <p:cNvCxnSpPr/>
          <p:nvPr userDrawn="1"/>
        </p:nvCxnSpPr>
        <p:spPr>
          <a:xfrm flipV="1">
            <a:off x="0" y="1152144"/>
            <a:ext cx="9619488" cy="4499"/>
          </a:xfrm>
          <a:prstGeom prst="line">
            <a:avLst/>
          </a:prstGeom>
          <a:ln w="19050">
            <a:prstDash val="solid"/>
          </a:ln>
        </p:spPr>
        <p:style>
          <a:lnRef idx="1">
            <a:schemeClr val="accent2"/>
          </a:lnRef>
          <a:fillRef idx="0">
            <a:schemeClr val="accent2"/>
          </a:fillRef>
          <a:effectRef idx="0">
            <a:schemeClr val="accent2"/>
          </a:effectRef>
          <a:fontRef idx="minor">
            <a:schemeClr val="tx1"/>
          </a:fontRef>
        </p:style>
      </p:cxnSp>
      <p:grpSp>
        <p:nvGrpSpPr>
          <p:cNvPr id="13" name="Group 12"/>
          <p:cNvGrpSpPr/>
          <p:nvPr userDrawn="1"/>
        </p:nvGrpSpPr>
        <p:grpSpPr>
          <a:xfrm>
            <a:off x="13408" y="6357768"/>
            <a:ext cx="8041705" cy="388988"/>
            <a:chOff x="3112721" y="6550223"/>
            <a:chExt cx="6031279" cy="388988"/>
          </a:xfrm>
        </p:grpSpPr>
        <p:pic>
          <p:nvPicPr>
            <p:cNvPr id="14" name="Immagine 2"/>
            <p:cNvPicPr>
              <a:picLocks noChangeAspect="1" noChangeArrowheads="1"/>
            </p:cNvPicPr>
            <p:nvPr userDrawn="1"/>
          </p:nvPicPr>
          <p:blipFill>
            <a:blip r:embed="rId3" cstate="print"/>
            <a:srcRect/>
            <a:stretch>
              <a:fillRect/>
            </a:stretch>
          </p:blipFill>
          <p:spPr bwMode="auto">
            <a:xfrm>
              <a:off x="3112721" y="6622898"/>
              <a:ext cx="468514" cy="316313"/>
            </a:xfrm>
            <a:prstGeom prst="rect">
              <a:avLst/>
            </a:prstGeom>
            <a:noFill/>
            <a:ln w="9525">
              <a:noFill/>
              <a:miter lim="800000"/>
              <a:headEnd/>
              <a:tailEnd/>
            </a:ln>
          </p:spPr>
        </p:pic>
        <p:sp>
          <p:nvSpPr>
            <p:cNvPr id="15" name="TextBox 17"/>
            <p:cNvSpPr txBox="1"/>
            <p:nvPr userDrawn="1"/>
          </p:nvSpPr>
          <p:spPr>
            <a:xfrm>
              <a:off x="3562872" y="6550223"/>
              <a:ext cx="5581128" cy="338554"/>
            </a:xfrm>
            <a:prstGeom prst="rect">
              <a:avLst/>
            </a:prstGeom>
            <a:noFill/>
          </p:spPr>
          <p:txBody>
            <a:bodyPr wrap="square" rtlCol="0">
              <a:spAutoFit/>
            </a:bodyPr>
            <a:lstStyle/>
            <a:p>
              <a:r>
                <a:rPr lang="en-GB" sz="800" kern="1200">
                  <a:solidFill>
                    <a:schemeClr val="tx1"/>
                  </a:solidFill>
                  <a:latin typeface="+mn-lt"/>
                  <a:ea typeface="+mn-ea"/>
                  <a:cs typeface="+mn-cs"/>
                </a:rPr>
                <a:t>This project has received funding from the European Union’s Horizon 2020 research and innovation programme under grant agreement No 763912. The sole responsibility for the content of this document lies with the authors. It does not necessarily represent the opinion of the European Union.</a:t>
              </a:r>
              <a:endParaRPr lang="de-DE" sz="800" kern="1200">
                <a:solidFill>
                  <a:schemeClr val="tx1"/>
                </a:solidFill>
                <a:latin typeface="+mn-lt"/>
                <a:ea typeface="+mn-ea"/>
                <a:cs typeface="+mn-cs"/>
              </a:endParaRPr>
            </a:p>
          </p:txBody>
        </p:sp>
      </p:gr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543" y="6445056"/>
            <a:ext cx="592375" cy="296313"/>
          </a:xfrm>
          <a:prstGeom prst="rect">
            <a:avLst/>
          </a:prstGeom>
        </p:spPr>
      </p:pic>
      <p:sp>
        <p:nvSpPr>
          <p:cNvPr id="16" name="Marcador de contenido 2"/>
          <p:cNvSpPr>
            <a:spLocks noGrp="1"/>
          </p:cNvSpPr>
          <p:nvPr>
            <p:ph sz="half" idx="10"/>
          </p:nvPr>
        </p:nvSpPr>
        <p:spPr>
          <a:xfrm>
            <a:off x="609600" y="1600205"/>
            <a:ext cx="5384800" cy="4205060"/>
          </a:xfrm>
          <a:prstGeom prst="rect">
            <a:avLst/>
          </a:prstGeom>
        </p:spPr>
        <p:txBody>
          <a:bodyPr lIns="91423" tIns="45711" rIns="91423" bIns="45711"/>
          <a:lstStyle>
            <a:lvl1pPr>
              <a:defRPr sz="2101">
                <a:latin typeface="Helvetica Neue" panose="02000503000000020004"/>
              </a:defRPr>
            </a:lvl1pPr>
            <a:lvl2pPr>
              <a:defRPr sz="1800">
                <a:latin typeface="Helvetica Neue" panose="02000503000000020004"/>
              </a:defRPr>
            </a:lvl2pPr>
            <a:lvl3pPr>
              <a:defRPr sz="1500">
                <a:latin typeface="Helvetica Neue" panose="02000503000000020004"/>
              </a:defRPr>
            </a:lvl3pPr>
            <a:lvl4pPr>
              <a:defRPr sz="1425">
                <a:latin typeface="Helvetica Neue" panose="02000503000000020004"/>
              </a:defRPr>
            </a:lvl4pPr>
            <a:lvl5pPr>
              <a:defRPr sz="1425">
                <a:latin typeface="Helvetica Neue" panose="02000503000000020004"/>
              </a:defRPr>
            </a:lvl5pPr>
            <a:lvl6pPr>
              <a:defRPr sz="1425"/>
            </a:lvl6pPr>
            <a:lvl7pPr>
              <a:defRPr sz="1425"/>
            </a:lvl7pPr>
            <a:lvl8pPr>
              <a:defRPr sz="1425"/>
            </a:lvl8pPr>
            <a:lvl9pPr>
              <a:defRPr sz="1425"/>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17" name="Marcador de contenido 3"/>
          <p:cNvSpPr>
            <a:spLocks noGrp="1"/>
          </p:cNvSpPr>
          <p:nvPr>
            <p:ph sz="half" idx="2"/>
          </p:nvPr>
        </p:nvSpPr>
        <p:spPr>
          <a:xfrm>
            <a:off x="6197600" y="1600205"/>
            <a:ext cx="5384800" cy="4205060"/>
          </a:xfrm>
          <a:prstGeom prst="rect">
            <a:avLst/>
          </a:prstGeom>
        </p:spPr>
        <p:txBody>
          <a:bodyPr lIns="91423" tIns="45711" rIns="91423" bIns="45711"/>
          <a:lstStyle>
            <a:lvl1pPr>
              <a:defRPr sz="2101">
                <a:latin typeface="Helvetica Neue" panose="02000503000000020004"/>
              </a:defRPr>
            </a:lvl1pPr>
            <a:lvl2pPr>
              <a:defRPr sz="1800">
                <a:latin typeface="Helvetica Neue" panose="02000503000000020004"/>
              </a:defRPr>
            </a:lvl2pPr>
            <a:lvl3pPr>
              <a:defRPr sz="1500">
                <a:latin typeface="Helvetica Neue" panose="02000503000000020004"/>
              </a:defRPr>
            </a:lvl3pPr>
            <a:lvl4pPr>
              <a:defRPr sz="1425">
                <a:latin typeface="Helvetica Neue" panose="02000503000000020004"/>
              </a:defRPr>
            </a:lvl4pPr>
            <a:lvl5pPr>
              <a:defRPr sz="1425">
                <a:latin typeface="Helvetica Neue" panose="02000503000000020004"/>
              </a:defRPr>
            </a:lvl5pPr>
            <a:lvl6pPr>
              <a:defRPr sz="1425"/>
            </a:lvl6pPr>
            <a:lvl7pPr>
              <a:defRPr sz="1425"/>
            </a:lvl7pPr>
            <a:lvl8pPr>
              <a:defRPr sz="1425"/>
            </a:lvl8pPr>
            <a:lvl9pPr>
              <a:defRPr sz="1425"/>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42421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143339" y="404664"/>
            <a:ext cx="4800533"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9" name="Picture 8" descr="SmarteesLogoWeb.jpg"/>
          <p:cNvPicPr>
            <a:picLocks noChangeAspect="1"/>
          </p:cNvPicPr>
          <p:nvPr userDrawn="1"/>
        </p:nvPicPr>
        <p:blipFill>
          <a:blip r:embed="rId2" cstate="print"/>
          <a:srcRect l="5906" t="20036" b="16667"/>
          <a:stretch>
            <a:fillRect/>
          </a:stretch>
        </p:blipFill>
        <p:spPr>
          <a:xfrm>
            <a:off x="9072331" y="217760"/>
            <a:ext cx="3119669" cy="546944"/>
          </a:xfrm>
          <a:prstGeom prst="rect">
            <a:avLst/>
          </a:prstGeom>
        </p:spPr>
      </p:pic>
      <p:sp>
        <p:nvSpPr>
          <p:cNvPr id="13" name="Rechteck 12"/>
          <p:cNvSpPr/>
          <p:nvPr userDrawn="1"/>
        </p:nvSpPr>
        <p:spPr>
          <a:xfrm>
            <a:off x="0" y="6165304"/>
            <a:ext cx="8880309"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 Placeholder 4"/>
          <p:cNvSpPr>
            <a:spLocks noGrp="1"/>
          </p:cNvSpPr>
          <p:nvPr userDrawn="1">
            <p:ph type="body" sz="half" idx="2"/>
          </p:nvPr>
        </p:nvSpPr>
        <p:spPr>
          <a:xfrm>
            <a:off x="1199456" y="5366955"/>
            <a:ext cx="7315200" cy="288032"/>
          </a:xfrm>
          <a:prstGeom prst="rect">
            <a:avLst/>
          </a:prstGeom>
        </p:spPr>
        <p:txBody>
          <a:bodyPr/>
          <a:lstStyle>
            <a:lvl1pPr>
              <a:buFontTx/>
              <a:buNone/>
              <a:defRPr sz="2000" b="1">
                <a:solidFill>
                  <a:schemeClr val="accent1"/>
                </a:solidFill>
              </a:defRPr>
            </a:lvl1pPr>
          </a:lstStyle>
          <a:p>
            <a:endParaRPr lang="en-IE"/>
          </a:p>
        </p:txBody>
      </p:sp>
      <p:sp>
        <p:nvSpPr>
          <p:cNvPr id="11" name="Text Placeholder 4"/>
          <p:cNvSpPr>
            <a:spLocks noGrp="1"/>
          </p:cNvSpPr>
          <p:nvPr userDrawn="1">
            <p:ph type="body" sz="half" idx="11"/>
          </p:nvPr>
        </p:nvSpPr>
        <p:spPr>
          <a:xfrm>
            <a:off x="1199456" y="5799003"/>
            <a:ext cx="7315200" cy="288032"/>
          </a:xfrm>
          <a:prstGeom prst="rect">
            <a:avLst/>
          </a:prstGeom>
        </p:spPr>
        <p:txBody>
          <a:bodyPr/>
          <a:lstStyle>
            <a:lvl1pPr>
              <a:buFontTx/>
              <a:buNone/>
              <a:defRPr sz="1800"/>
            </a:lvl1pPr>
          </a:lstStyle>
          <a:p>
            <a:endParaRPr lang="en-IE"/>
          </a:p>
        </p:txBody>
      </p:sp>
      <p:sp>
        <p:nvSpPr>
          <p:cNvPr id="8" name="Picture Placeholder 7"/>
          <p:cNvSpPr>
            <a:spLocks noGrp="1"/>
          </p:cNvSpPr>
          <p:nvPr>
            <p:ph type="pic" sz="quarter" idx="10"/>
          </p:nvPr>
        </p:nvSpPr>
        <p:spPr>
          <a:xfrm>
            <a:off x="1199456" y="908720"/>
            <a:ext cx="9601067" cy="4314219"/>
          </a:xfrm>
          <a:prstGeom prst="rect">
            <a:avLst/>
          </a:prstGeom>
        </p:spPr>
        <p:txBody>
          <a:bodyPr/>
          <a:lstStyle>
            <a:lvl1pPr>
              <a:buFontTx/>
              <a:buNone/>
              <a:defRPr/>
            </a:lvl1pPr>
          </a:lstStyle>
          <a:p>
            <a:endParaRPr lang="de-DE"/>
          </a:p>
        </p:txBody>
      </p:sp>
      <p:grpSp>
        <p:nvGrpSpPr>
          <p:cNvPr id="16" name="Group 15"/>
          <p:cNvGrpSpPr/>
          <p:nvPr userDrawn="1"/>
        </p:nvGrpSpPr>
        <p:grpSpPr>
          <a:xfrm>
            <a:off x="13408" y="6357768"/>
            <a:ext cx="8041705" cy="388988"/>
            <a:chOff x="3112721" y="6550223"/>
            <a:chExt cx="6031279" cy="388988"/>
          </a:xfrm>
        </p:grpSpPr>
        <p:pic>
          <p:nvPicPr>
            <p:cNvPr id="17" name="Immagine 2"/>
            <p:cNvPicPr>
              <a:picLocks noChangeAspect="1" noChangeArrowheads="1"/>
            </p:cNvPicPr>
            <p:nvPr userDrawn="1"/>
          </p:nvPicPr>
          <p:blipFill>
            <a:blip r:embed="rId3" cstate="print"/>
            <a:srcRect/>
            <a:stretch>
              <a:fillRect/>
            </a:stretch>
          </p:blipFill>
          <p:spPr bwMode="auto">
            <a:xfrm>
              <a:off x="3112721" y="6622898"/>
              <a:ext cx="468514" cy="316313"/>
            </a:xfrm>
            <a:prstGeom prst="rect">
              <a:avLst/>
            </a:prstGeom>
            <a:noFill/>
            <a:ln w="9525">
              <a:noFill/>
              <a:miter lim="800000"/>
              <a:headEnd/>
              <a:tailEnd/>
            </a:ln>
          </p:spPr>
        </p:pic>
        <p:sp>
          <p:nvSpPr>
            <p:cNvPr id="18" name="TextBox 17"/>
            <p:cNvSpPr txBox="1"/>
            <p:nvPr userDrawn="1"/>
          </p:nvSpPr>
          <p:spPr>
            <a:xfrm>
              <a:off x="3562872" y="6550223"/>
              <a:ext cx="5581128" cy="338554"/>
            </a:xfrm>
            <a:prstGeom prst="rect">
              <a:avLst/>
            </a:prstGeom>
            <a:noFill/>
          </p:spPr>
          <p:txBody>
            <a:bodyPr wrap="square" rtlCol="0">
              <a:spAutoFit/>
            </a:bodyPr>
            <a:lstStyle/>
            <a:p>
              <a:r>
                <a:rPr lang="en-GB" sz="800" kern="1200">
                  <a:solidFill>
                    <a:schemeClr val="tx1"/>
                  </a:solidFill>
                  <a:latin typeface="+mn-lt"/>
                  <a:ea typeface="+mn-ea"/>
                  <a:cs typeface="+mn-cs"/>
                </a:rPr>
                <a:t>This project has received funding from the European Union’s Horizon 2020 research and innovation programme under grant agreement No 763912. The sole responsibility for the content of this document lies with the authors. It does not necessarily represent the opinion of the European Union.</a:t>
              </a:r>
              <a:endParaRPr lang="de-DE" sz="800" kern="1200">
                <a:solidFill>
                  <a:schemeClr val="tx1"/>
                </a:solidFill>
                <a:latin typeface="+mn-lt"/>
                <a:ea typeface="+mn-ea"/>
                <a:cs typeface="+mn-cs"/>
              </a:endParaRPr>
            </a:p>
          </p:txBody>
        </p:sp>
      </p:gr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543" y="6445056"/>
            <a:ext cx="592375" cy="2963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hteck 1"/>
          <p:cNvSpPr/>
          <p:nvPr userDrawn="1"/>
        </p:nvSpPr>
        <p:spPr>
          <a:xfrm>
            <a:off x="0" y="6165304"/>
            <a:ext cx="8880309"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grpSp>
        <p:nvGrpSpPr>
          <p:cNvPr id="12" name="Group 11"/>
          <p:cNvGrpSpPr/>
          <p:nvPr userDrawn="1"/>
        </p:nvGrpSpPr>
        <p:grpSpPr>
          <a:xfrm>
            <a:off x="13408" y="6357768"/>
            <a:ext cx="8041705" cy="388988"/>
            <a:chOff x="3112721" y="6550223"/>
            <a:chExt cx="6031279" cy="388988"/>
          </a:xfrm>
        </p:grpSpPr>
        <p:pic>
          <p:nvPicPr>
            <p:cNvPr id="13" name="Immagine 2"/>
            <p:cNvPicPr>
              <a:picLocks noChangeAspect="1" noChangeArrowheads="1"/>
            </p:cNvPicPr>
            <p:nvPr userDrawn="1"/>
          </p:nvPicPr>
          <p:blipFill>
            <a:blip r:embed="rId2" cstate="print"/>
            <a:srcRect/>
            <a:stretch>
              <a:fillRect/>
            </a:stretch>
          </p:blipFill>
          <p:spPr bwMode="auto">
            <a:xfrm>
              <a:off x="3112721" y="6622898"/>
              <a:ext cx="468514" cy="316313"/>
            </a:xfrm>
            <a:prstGeom prst="rect">
              <a:avLst/>
            </a:prstGeom>
            <a:noFill/>
            <a:ln w="9525">
              <a:noFill/>
              <a:miter lim="800000"/>
              <a:headEnd/>
              <a:tailEnd/>
            </a:ln>
          </p:spPr>
        </p:pic>
        <p:sp>
          <p:nvSpPr>
            <p:cNvPr id="14" name="TextBox 17"/>
            <p:cNvSpPr txBox="1"/>
            <p:nvPr userDrawn="1"/>
          </p:nvSpPr>
          <p:spPr>
            <a:xfrm>
              <a:off x="3562872" y="6550223"/>
              <a:ext cx="5581128" cy="338554"/>
            </a:xfrm>
            <a:prstGeom prst="rect">
              <a:avLst/>
            </a:prstGeom>
            <a:noFill/>
          </p:spPr>
          <p:txBody>
            <a:bodyPr wrap="square" rtlCol="0">
              <a:spAutoFit/>
            </a:bodyPr>
            <a:lstStyle/>
            <a:p>
              <a:r>
                <a:rPr lang="en-GB" sz="800" kern="1200">
                  <a:solidFill>
                    <a:schemeClr val="tx1"/>
                  </a:solidFill>
                  <a:latin typeface="+mn-lt"/>
                  <a:ea typeface="+mn-ea"/>
                  <a:cs typeface="+mn-cs"/>
                </a:rPr>
                <a:t>This project has received funding from the European Union’s Horizon 2020 research and innovation programme under grant agreement No 763912. The sole responsibility for the content of this document lies with the authors. It does not necessarily represent the opinion of the European Union.</a:t>
              </a:r>
              <a:endParaRPr lang="de-DE" sz="800" kern="1200">
                <a:solidFill>
                  <a:schemeClr val="tx1"/>
                </a:solidFill>
                <a:latin typeface="+mn-lt"/>
                <a:ea typeface="+mn-ea"/>
                <a:cs typeface="+mn-cs"/>
              </a:endParaRPr>
            </a:p>
          </p:txBody>
        </p:sp>
      </p:gr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543" y="6445056"/>
            <a:ext cx="592375" cy="29631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hteck 1"/>
          <p:cNvSpPr/>
          <p:nvPr userDrawn="1"/>
        </p:nvSpPr>
        <p:spPr>
          <a:xfrm>
            <a:off x="0" y="6165304"/>
            <a:ext cx="8880309"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grpSp>
        <p:nvGrpSpPr>
          <p:cNvPr id="12" name="Group 11"/>
          <p:cNvGrpSpPr/>
          <p:nvPr userDrawn="1"/>
        </p:nvGrpSpPr>
        <p:grpSpPr>
          <a:xfrm>
            <a:off x="13408" y="6357768"/>
            <a:ext cx="8041705" cy="388988"/>
            <a:chOff x="3112721" y="6550223"/>
            <a:chExt cx="6031279" cy="388988"/>
          </a:xfrm>
        </p:grpSpPr>
        <p:pic>
          <p:nvPicPr>
            <p:cNvPr id="13" name="Immagine 2"/>
            <p:cNvPicPr>
              <a:picLocks noChangeAspect="1" noChangeArrowheads="1"/>
            </p:cNvPicPr>
            <p:nvPr userDrawn="1"/>
          </p:nvPicPr>
          <p:blipFill>
            <a:blip r:embed="rId2" cstate="print"/>
            <a:srcRect/>
            <a:stretch>
              <a:fillRect/>
            </a:stretch>
          </p:blipFill>
          <p:spPr bwMode="auto">
            <a:xfrm>
              <a:off x="3112721" y="6622898"/>
              <a:ext cx="468514" cy="316313"/>
            </a:xfrm>
            <a:prstGeom prst="rect">
              <a:avLst/>
            </a:prstGeom>
            <a:noFill/>
            <a:ln w="9525">
              <a:noFill/>
              <a:miter lim="800000"/>
              <a:headEnd/>
              <a:tailEnd/>
            </a:ln>
          </p:spPr>
        </p:pic>
        <p:sp>
          <p:nvSpPr>
            <p:cNvPr id="14" name="TextBox 17"/>
            <p:cNvSpPr txBox="1"/>
            <p:nvPr userDrawn="1"/>
          </p:nvSpPr>
          <p:spPr>
            <a:xfrm>
              <a:off x="3562872" y="6550223"/>
              <a:ext cx="5581128" cy="338554"/>
            </a:xfrm>
            <a:prstGeom prst="rect">
              <a:avLst/>
            </a:prstGeom>
            <a:noFill/>
          </p:spPr>
          <p:txBody>
            <a:bodyPr wrap="square" rtlCol="0">
              <a:spAutoFit/>
            </a:bodyPr>
            <a:lstStyle/>
            <a:p>
              <a:r>
                <a:rPr lang="en-GB" sz="800" kern="1200">
                  <a:solidFill>
                    <a:schemeClr val="tx1"/>
                  </a:solidFill>
                  <a:latin typeface="+mn-lt"/>
                  <a:ea typeface="+mn-ea"/>
                  <a:cs typeface="+mn-cs"/>
                </a:rPr>
                <a:t>This project has received funding from the European Union’s Horizon 2020 research and innovation programme under grant agreement No 763912. The sole responsibility for the content of this document lies with the authors. It does not necessarily represent the opinion of the European Union.</a:t>
              </a:r>
              <a:endParaRPr lang="de-DE" sz="800" kern="1200">
                <a:solidFill>
                  <a:schemeClr val="tx1"/>
                </a:solidFill>
                <a:latin typeface="+mn-lt"/>
                <a:ea typeface="+mn-ea"/>
                <a:cs typeface="+mn-cs"/>
              </a:endParaRPr>
            </a:p>
          </p:txBody>
        </p:sp>
      </p:gr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543" y="6445056"/>
            <a:ext cx="592375" cy="296313"/>
          </a:xfrm>
          <a:prstGeom prst="rect">
            <a:avLst/>
          </a:prstGeom>
        </p:spPr>
      </p:pic>
    </p:spTree>
    <p:extLst>
      <p:ext uri="{BB962C8B-B14F-4D97-AF65-F5344CB8AC3E}">
        <p14:creationId xmlns:p14="http://schemas.microsoft.com/office/powerpoint/2010/main" val="362124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73600" y="28800"/>
            <a:ext cx="10972800" cy="1143000"/>
          </a:xfrm>
          <a:prstGeom prst="rect">
            <a:avLst/>
          </a:prstGeom>
        </p:spPr>
        <p:txBody>
          <a:bodyPr lIns="91423" tIns="45711" rIns="91423" bIns="45711"/>
          <a:lstStyle>
            <a:lvl1pPr>
              <a:defRPr lang="es-ES" sz="3225">
                <a:latin typeface="HelveticaNeueLT Std Med Cn" panose="020B0606030502030204" pitchFamily="34" charset="0"/>
              </a:defRPr>
            </a:lvl1pPr>
          </a:lstStyle>
          <a:p>
            <a:pPr lvl="0" algn="l" defTabSz="457231"/>
            <a:r>
              <a:rPr lang="es-ES_tradnl"/>
              <a:t>Clic para editar título</a:t>
            </a:r>
            <a:endParaRPr lang="es-ES"/>
          </a:p>
        </p:txBody>
      </p:sp>
      <p:sp>
        <p:nvSpPr>
          <p:cNvPr id="3" name="Marcador de contenido 2"/>
          <p:cNvSpPr>
            <a:spLocks noGrp="1"/>
          </p:cNvSpPr>
          <p:nvPr>
            <p:ph sz="half" idx="1"/>
          </p:nvPr>
        </p:nvSpPr>
        <p:spPr>
          <a:xfrm>
            <a:off x="609600" y="1600203"/>
            <a:ext cx="5384800" cy="4525963"/>
          </a:xfrm>
          <a:prstGeom prst="rect">
            <a:avLst/>
          </a:prstGeom>
        </p:spPr>
        <p:txBody>
          <a:bodyPr lIns="91423" tIns="45711" rIns="91423" bIns="45711"/>
          <a:lstStyle>
            <a:lvl1pPr>
              <a:defRPr sz="2101"/>
            </a:lvl1pPr>
            <a:lvl2pPr>
              <a:defRPr sz="1800"/>
            </a:lvl2pPr>
            <a:lvl3pPr>
              <a:defRPr sz="1500"/>
            </a:lvl3pPr>
            <a:lvl4pPr>
              <a:defRPr sz="1425"/>
            </a:lvl4pPr>
            <a:lvl5pPr>
              <a:defRPr sz="1425"/>
            </a:lvl5pPr>
            <a:lvl6pPr>
              <a:defRPr sz="1425"/>
            </a:lvl6pPr>
            <a:lvl7pPr>
              <a:defRPr sz="1425"/>
            </a:lvl7pPr>
            <a:lvl8pPr>
              <a:defRPr sz="1425"/>
            </a:lvl8pPr>
            <a:lvl9pPr>
              <a:defRPr sz="1425"/>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6197600" y="1600203"/>
            <a:ext cx="5384800" cy="4525963"/>
          </a:xfrm>
          <a:prstGeom prst="rect">
            <a:avLst/>
          </a:prstGeom>
        </p:spPr>
        <p:txBody>
          <a:bodyPr lIns="91423" tIns="45711" rIns="91423" bIns="45711"/>
          <a:lstStyle>
            <a:lvl1pPr>
              <a:defRPr sz="2101"/>
            </a:lvl1pPr>
            <a:lvl2pPr>
              <a:defRPr sz="1800"/>
            </a:lvl2pPr>
            <a:lvl3pPr>
              <a:defRPr sz="1500"/>
            </a:lvl3pPr>
            <a:lvl4pPr>
              <a:defRPr sz="1425"/>
            </a:lvl4pPr>
            <a:lvl5pPr>
              <a:defRPr sz="1425"/>
            </a:lvl5pPr>
            <a:lvl6pPr>
              <a:defRPr sz="1425"/>
            </a:lvl6pPr>
            <a:lvl7pPr>
              <a:defRPr sz="1425"/>
            </a:lvl7pPr>
            <a:lvl8pPr>
              <a:defRPr sz="1425"/>
            </a:lvl8pPr>
            <a:lvl9pPr>
              <a:defRPr sz="1425"/>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557336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rot klein.png"/>
          <p:cNvPicPr>
            <a:picLocks noChangeAspect="1"/>
          </p:cNvPicPr>
          <p:nvPr userDrawn="1"/>
        </p:nvPicPr>
        <p:blipFill>
          <a:blip r:embed="rId10" cstate="print"/>
          <a:srcRect r="2801" b="50000"/>
          <a:stretch>
            <a:fillRect/>
          </a:stretch>
        </p:blipFill>
        <p:spPr>
          <a:xfrm>
            <a:off x="8891251" y="6201157"/>
            <a:ext cx="3309900" cy="656844"/>
          </a:xfrm>
          <a:prstGeom prst="rect">
            <a:avLst/>
          </a:prstGeom>
        </p:spPr>
      </p:pic>
      <p:sp>
        <p:nvSpPr>
          <p:cNvPr id="10" name="TextBox 9"/>
          <p:cNvSpPr txBox="1"/>
          <p:nvPr userDrawn="1"/>
        </p:nvSpPr>
        <p:spPr>
          <a:xfrm>
            <a:off x="1299455" y="6188125"/>
            <a:ext cx="7591795" cy="369332"/>
          </a:xfrm>
          <a:prstGeom prst="rect">
            <a:avLst/>
          </a:prstGeom>
          <a:noFill/>
        </p:spPr>
        <p:txBody>
          <a:bodyPr wrap="square" rtlCol="0">
            <a:spAutoFit/>
          </a:bodyPr>
          <a:lstStyle/>
          <a:p>
            <a:r>
              <a:rPr lang="en-GB" sz="900" kern="1200">
                <a:solidFill>
                  <a:schemeClr val="tx1"/>
                </a:solidFill>
                <a:latin typeface="+mn-lt"/>
                <a:ea typeface="+mn-ea"/>
                <a:cs typeface="+mn-cs"/>
              </a:rPr>
              <a:t>This project has received funding from the European Union’s Horizon 2020 research and innovation programme under grant agreement No 763912. </a:t>
            </a:r>
            <a:br>
              <a:rPr lang="en-GB" sz="900" kern="1200">
                <a:solidFill>
                  <a:schemeClr val="tx1"/>
                </a:solidFill>
                <a:latin typeface="+mn-lt"/>
                <a:ea typeface="+mn-ea"/>
                <a:cs typeface="+mn-cs"/>
              </a:rPr>
            </a:br>
            <a:r>
              <a:rPr lang="en-GB" sz="900" kern="1200">
                <a:solidFill>
                  <a:schemeClr val="tx1"/>
                </a:solidFill>
                <a:latin typeface="+mn-lt"/>
                <a:ea typeface="+mn-ea"/>
                <a:cs typeface="+mn-cs"/>
              </a:rPr>
              <a:t>The sole responsibility for the content of this document lies with the authors. It does not necessarily represent the opinion of the European Union.</a:t>
            </a:r>
            <a:endParaRPr lang="de-DE" sz="900" kern="1200">
              <a:solidFill>
                <a:schemeClr val="tx1"/>
              </a:solidFill>
              <a:latin typeface="+mn-lt"/>
              <a:ea typeface="+mn-ea"/>
              <a:cs typeface="+mn-cs"/>
            </a:endParaRPr>
          </a:p>
        </p:txBody>
      </p:sp>
      <p:pic>
        <p:nvPicPr>
          <p:cNvPr id="9" name="Picture 8" descr="SmarteesLogoWeb.jpg"/>
          <p:cNvPicPr>
            <a:picLocks noChangeAspect="1"/>
          </p:cNvPicPr>
          <p:nvPr userDrawn="1"/>
        </p:nvPicPr>
        <p:blipFill>
          <a:blip r:embed="rId11" cstate="print"/>
          <a:srcRect l="5096" t="17647" b="17647"/>
          <a:stretch>
            <a:fillRect/>
          </a:stretch>
        </p:blipFill>
        <p:spPr>
          <a:xfrm>
            <a:off x="335360" y="548680"/>
            <a:ext cx="4457576" cy="792088"/>
          </a:xfrm>
          <a:prstGeom prst="rect">
            <a:avLst/>
          </a:prstGeom>
        </p:spPr>
      </p:pic>
      <p:sp>
        <p:nvSpPr>
          <p:cNvPr id="11" name="Rectangle 10"/>
          <p:cNvSpPr>
            <a:spLocks noChangeArrowheads="1"/>
          </p:cNvSpPr>
          <p:nvPr userDrawn="1"/>
        </p:nvSpPr>
        <p:spPr bwMode="auto">
          <a:xfrm>
            <a:off x="9369512" y="6525344"/>
            <a:ext cx="2831637" cy="152400"/>
          </a:xfrm>
          <a:prstGeom prst="rect">
            <a:avLst/>
          </a:prstGeom>
          <a:noFill/>
          <a:ln w="9525">
            <a:noFill/>
            <a:miter lim="800000"/>
            <a:headEnd/>
            <a:tailEnd/>
          </a:ln>
          <a:effectLst/>
        </p:spPr>
        <p:txBody>
          <a:bodyPr wrap="none" anchor="ctr"/>
          <a:lstStyle/>
          <a:p>
            <a:pPr algn="ctr">
              <a:defRPr/>
            </a:pPr>
            <a:r>
              <a:rPr lang="en-US" sz="1000" b="1">
                <a:solidFill>
                  <a:schemeClr val="bg1"/>
                </a:solidFill>
                <a:latin typeface="Arial" charset="0"/>
              </a:rPr>
              <a:t>www.local-social-innovation.eu</a:t>
            </a:r>
          </a:p>
        </p:txBody>
      </p:sp>
      <p:pic>
        <p:nvPicPr>
          <p:cNvPr id="18" name="Picture 17" descr="rot lang.png"/>
          <p:cNvPicPr>
            <a:picLocks noChangeAspect="1"/>
          </p:cNvPicPr>
          <p:nvPr userDrawn="1"/>
        </p:nvPicPr>
        <p:blipFill>
          <a:blip r:embed="rId12" cstate="print"/>
          <a:srcRect l="2436" t="77949" r="20580" b="2029"/>
          <a:stretch>
            <a:fillRect/>
          </a:stretch>
        </p:blipFill>
        <p:spPr>
          <a:xfrm>
            <a:off x="0" y="0"/>
            <a:ext cx="12192000" cy="260648"/>
          </a:xfrm>
          <a:prstGeom prst="rect">
            <a:avLst/>
          </a:prstGeom>
        </p:spPr>
      </p:pic>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7836" y="6225961"/>
            <a:ext cx="1240011" cy="620268"/>
          </a:xfrm>
          <a:prstGeom prst="rect">
            <a:avLst/>
          </a:prstGeom>
        </p:spPr>
      </p:pic>
      <p:sp>
        <p:nvSpPr>
          <p:cNvPr id="2" name="CuadroTexto 1">
            <a:extLst>
              <a:ext uri="{FF2B5EF4-FFF2-40B4-BE49-F238E27FC236}">
                <a16:creationId xmlns:a16="http://schemas.microsoft.com/office/drawing/2014/main" id="{F629A8B2-739B-456D-86E2-5BFAF7F21F14}"/>
              </a:ext>
            </a:extLst>
          </p:cNvPr>
          <p:cNvSpPr txBox="1"/>
          <p:nvPr userDrawn="1"/>
        </p:nvSpPr>
        <p:spPr>
          <a:xfrm>
            <a:off x="11644681" y="6601544"/>
            <a:ext cx="757424" cy="276999"/>
          </a:xfrm>
          <a:prstGeom prst="rect">
            <a:avLst/>
          </a:prstGeom>
          <a:noFill/>
        </p:spPr>
        <p:txBody>
          <a:bodyPr wrap="square" rtlCol="0">
            <a:spAutoFit/>
          </a:bodyPr>
          <a:lstStyle/>
          <a:p>
            <a:fld id="{0204BE02-AF06-4651-9965-F45422772827}" type="slidenum">
              <a:rPr lang="es-ES" sz="1200" smtClean="0">
                <a:solidFill>
                  <a:schemeClr val="bg1"/>
                </a:solidFill>
                <a:latin typeface="HelveticaNeueLT Std Thin Cn" panose="020B0406020202030204"/>
              </a:rPr>
              <a:t>‹Nº›</a:t>
            </a:fld>
            <a:r>
              <a:rPr lang="es-ES" sz="1200">
                <a:solidFill>
                  <a:schemeClr val="bg1"/>
                </a:solidFill>
                <a:latin typeface="HelveticaNeueLT Std Thin Cn" panose="020B0406020202030204"/>
              </a:rPr>
              <a:t>/23</a:t>
            </a:r>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61" r:id="rId4"/>
    <p:sldLayoutId id="2147483657" r:id="rId5"/>
    <p:sldLayoutId id="2147483655" r:id="rId6"/>
    <p:sldLayoutId id="2147483658" r:id="rId7"/>
    <p:sldLayoutId id="2147483660" r:id="rId8"/>
  </p:sldLayoutIdLs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16.jpe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3.svg"/><Relationship Id="rId11" Type="http://schemas.openxmlformats.org/officeDocument/2006/relationships/image" Target="../media/image15.png"/><Relationship Id="rId5" Type="http://schemas.openxmlformats.org/officeDocument/2006/relationships/image" Target="../media/image22.png"/><Relationship Id="rId15" Type="http://schemas.openxmlformats.org/officeDocument/2006/relationships/image" Target="../media/image18.sv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20.png"/><Relationship Id="rId7"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0.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15.png"/><Relationship Id="rId4" Type="http://schemas.openxmlformats.org/officeDocument/2006/relationships/image" Target="../media/image28.sv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75520" y="1266857"/>
            <a:ext cx="8892480" cy="3932102"/>
          </a:xfrm>
          <a:prstGeom prst="homePlate">
            <a:avLst>
              <a:gd name="adj" fmla="val 46826"/>
            </a:avLst>
          </a:prstGeom>
          <a:noFill/>
          <a:ln>
            <a:noFill/>
          </a:ln>
        </p:spPr>
        <p:txBody>
          <a:bodyPr wrap="square" lIns="91440" tIns="45720" rIns="91440" bIns="45720" rtlCol="0" anchor="t">
            <a:spAutoFit/>
          </a:bodyPr>
          <a:lstStyle/>
          <a:p>
            <a:pPr algn="ctr"/>
            <a:r>
              <a:rPr lang="en-IE" sz="4000">
                <a:solidFill>
                  <a:schemeClr val="accent1"/>
                </a:solidFill>
              </a:rPr>
              <a:t> </a:t>
            </a:r>
            <a:br>
              <a:rPr lang="en-IE" sz="4000"/>
            </a:br>
            <a:r>
              <a:rPr lang="en-IE" sz="4000">
                <a:solidFill>
                  <a:schemeClr val="accent1"/>
                </a:solidFill>
              </a:rPr>
              <a:t>ABM: Vitoria-</a:t>
            </a:r>
            <a:r>
              <a:rPr lang="en-IE" sz="4000" err="1">
                <a:solidFill>
                  <a:schemeClr val="accent1"/>
                </a:solidFill>
              </a:rPr>
              <a:t>Gasteiz</a:t>
            </a:r>
            <a:r>
              <a:rPr lang="en-IE" sz="4000">
                <a:solidFill>
                  <a:schemeClr val="accent1"/>
                </a:solidFill>
              </a:rPr>
              <a:t> </a:t>
            </a:r>
            <a:endParaRPr lang="es-ES">
              <a:solidFill>
                <a:schemeClr val="accent1"/>
              </a:solidFill>
            </a:endParaRPr>
          </a:p>
          <a:p>
            <a:pPr marL="180340" algn="ctr"/>
            <a:endParaRPr lang="en-IE" sz="2000">
              <a:solidFill>
                <a:schemeClr val="accent1"/>
              </a:solidFill>
              <a:cs typeface="Calibri"/>
            </a:endParaRPr>
          </a:p>
          <a:p>
            <a:pPr marL="180340" algn="ctr">
              <a:lnSpc>
                <a:spcPct val="200000"/>
              </a:lnSpc>
            </a:pPr>
            <a:r>
              <a:rPr lang="en-IE" sz="1600" b="1">
                <a:latin typeface="Helvetica Neue" panose="02000503000000020004"/>
              </a:rPr>
              <a:t>Amparo Alonso Betanzos</a:t>
            </a:r>
          </a:p>
          <a:p>
            <a:pPr marL="180340" algn="ctr">
              <a:lnSpc>
                <a:spcPct val="200000"/>
              </a:lnSpc>
            </a:pPr>
            <a:r>
              <a:rPr lang="en-IE" sz="1600">
                <a:latin typeface="Helvetica Neue" panose="02000503000000020004"/>
              </a:rPr>
              <a:t>Bertha Guijarro </a:t>
            </a:r>
            <a:r>
              <a:rPr lang="en-IE" sz="1600" err="1">
                <a:latin typeface="Helvetica Neue" panose="02000503000000020004"/>
              </a:rPr>
              <a:t>Berdiñas</a:t>
            </a:r>
            <a:endParaRPr lang="en-IE" sz="1600">
              <a:latin typeface="Helvetica Neue" panose="02000503000000020004"/>
            </a:endParaRPr>
          </a:p>
          <a:p>
            <a:pPr marL="180340" algn="ctr">
              <a:lnSpc>
                <a:spcPct val="200000"/>
              </a:lnSpc>
            </a:pPr>
            <a:r>
              <a:rPr lang="en-IE" sz="1600">
                <a:latin typeface="Helvetica Neue" panose="02000503000000020004"/>
              </a:rPr>
              <a:t>Alejandro Rodríguez Arias</a:t>
            </a:r>
          </a:p>
          <a:p>
            <a:pPr marL="180340" algn="ctr">
              <a:lnSpc>
                <a:spcPct val="200000"/>
              </a:lnSpc>
            </a:pPr>
            <a:r>
              <a:rPr lang="en-IE" sz="1600">
                <a:latin typeface="Helvetica Neue" panose="02000503000000020004"/>
              </a:rPr>
              <a:t>Noelia Sánchez </a:t>
            </a:r>
            <a:r>
              <a:rPr lang="en-IE" sz="1600" err="1">
                <a:latin typeface="Helvetica Neue" panose="02000503000000020004"/>
              </a:rPr>
              <a:t>Maroño</a:t>
            </a:r>
            <a:endParaRPr lang="en-IE" sz="1600">
              <a:latin typeface="Helvetica Neue" panose="02000503000000020004"/>
            </a:endParaRPr>
          </a:p>
          <a:p>
            <a:pPr marL="180340">
              <a:lnSpc>
                <a:spcPct val="150000"/>
              </a:lnSpc>
            </a:pPr>
            <a:endParaRPr lang="en-IE" sz="1600">
              <a:solidFill>
                <a:schemeClr val="accent1"/>
              </a:solidFill>
              <a:cs typeface="Calibri"/>
            </a:endParaRPr>
          </a:p>
        </p:txBody>
      </p:sp>
      <p:pic>
        <p:nvPicPr>
          <p:cNvPr id="3" name="Imagen 2" descr="Texto, Logotipo&#10;&#10;Descripción generada automáticamente">
            <a:extLst>
              <a:ext uri="{FF2B5EF4-FFF2-40B4-BE49-F238E27FC236}">
                <a16:creationId xmlns:a16="http://schemas.microsoft.com/office/drawing/2014/main" id="{6DD14B75-827B-4EAA-80C5-E4F00E798F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3036" y="600902"/>
            <a:ext cx="2649928" cy="3419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382907-8F9F-42EB-B9CA-818C16474D7C}"/>
              </a:ext>
            </a:extLst>
          </p:cNvPr>
          <p:cNvSpPr>
            <a:spLocks noGrp="1"/>
          </p:cNvSpPr>
          <p:nvPr>
            <p:ph type="title"/>
          </p:nvPr>
        </p:nvSpPr>
        <p:spPr/>
        <p:txBody>
          <a:bodyPr lIns="91440" tIns="45720" rIns="91440" bIns="45720" anchor="t"/>
          <a:lstStyle/>
          <a:p>
            <a:r>
              <a:rPr lang="es-ES" err="1">
                <a:latin typeface="HelveticaNeueLT Std Thin Cn"/>
              </a:rPr>
              <a:t>Phase</a:t>
            </a:r>
            <a:r>
              <a:rPr lang="es-ES">
                <a:latin typeface="HelveticaNeueLT Std Thin Cn"/>
              </a:rPr>
              <a:t> 5: </a:t>
            </a:r>
            <a:r>
              <a:rPr lang="es-ES" err="1">
                <a:latin typeface="HelveticaNeueLT Std Thin Cn"/>
              </a:rPr>
              <a:t>From</a:t>
            </a:r>
            <a:r>
              <a:rPr lang="es-ES">
                <a:latin typeface="HelveticaNeueLT Std Thin Cn"/>
              </a:rPr>
              <a:t> </a:t>
            </a:r>
            <a:r>
              <a:rPr lang="es-ES" err="1">
                <a:latin typeface="HelveticaNeueLT Std Thin Cn"/>
              </a:rPr>
              <a:t>the</a:t>
            </a:r>
            <a:r>
              <a:rPr lang="es-ES">
                <a:latin typeface="HelveticaNeueLT Std Thin Cn"/>
              </a:rPr>
              <a:t> </a:t>
            </a:r>
            <a:r>
              <a:rPr lang="es-ES" err="1">
                <a:latin typeface="HelveticaNeueLT Std Thin Cn"/>
              </a:rPr>
              <a:t>questionnaire</a:t>
            </a:r>
            <a:r>
              <a:rPr lang="es-ES">
                <a:latin typeface="HelveticaNeueLT Std Thin Cn"/>
              </a:rPr>
              <a:t> </a:t>
            </a:r>
            <a:r>
              <a:rPr lang="es-ES" err="1">
                <a:latin typeface="HelveticaNeueLT Std Thin Cn"/>
              </a:rPr>
              <a:t>to</a:t>
            </a:r>
            <a:r>
              <a:rPr lang="es-ES">
                <a:latin typeface="HelveticaNeueLT Std Thin Cn"/>
              </a:rPr>
              <a:t> </a:t>
            </a:r>
            <a:r>
              <a:rPr lang="es-ES" err="1">
                <a:latin typeface="HelveticaNeueLT Std Thin Cn"/>
              </a:rPr>
              <a:t>the</a:t>
            </a:r>
            <a:r>
              <a:rPr lang="es-ES">
                <a:latin typeface="HelveticaNeueLT Std Thin Cn"/>
              </a:rPr>
              <a:t> </a:t>
            </a:r>
            <a:r>
              <a:rPr lang="es-ES" err="1">
                <a:latin typeface="HelveticaNeueLT Std Thin Cn"/>
              </a:rPr>
              <a:t>model</a:t>
            </a:r>
            <a:endParaRPr lang="es-ES" b="0" err="1">
              <a:latin typeface="HelveticaNeueLT Std Thin Cn"/>
            </a:endParaRPr>
          </a:p>
          <a:p>
            <a:endParaRPr lang="es-ES">
              <a:latin typeface="HelveticaNeueLT Std Thin Cn"/>
            </a:endParaRPr>
          </a:p>
        </p:txBody>
      </p:sp>
      <p:sp>
        <p:nvSpPr>
          <p:cNvPr id="3" name="Marcador de contenido 2">
            <a:extLst>
              <a:ext uri="{FF2B5EF4-FFF2-40B4-BE49-F238E27FC236}">
                <a16:creationId xmlns:a16="http://schemas.microsoft.com/office/drawing/2014/main" id="{BEEA2F0E-8B61-4656-97B3-AEE36DD46132}"/>
              </a:ext>
            </a:extLst>
          </p:cNvPr>
          <p:cNvSpPr>
            <a:spLocks noGrp="1"/>
          </p:cNvSpPr>
          <p:nvPr>
            <p:ph idx="1"/>
          </p:nvPr>
        </p:nvSpPr>
        <p:spPr/>
        <p:txBody>
          <a:bodyPr lIns="91440" tIns="45720" rIns="91440" bIns="45720" anchor="t"/>
          <a:lstStyle/>
          <a:p>
            <a:r>
              <a:rPr lang="es-ES" sz="2400">
                <a:latin typeface="HelveticaNeueLT Std Thin Cn"/>
              </a:rPr>
              <a:t>Representing the population</a:t>
            </a:r>
            <a:endParaRPr lang="es-ES"/>
          </a:p>
        </p:txBody>
      </p:sp>
      <p:grpSp>
        <p:nvGrpSpPr>
          <p:cNvPr id="7" name="Grupo 6">
            <a:extLst>
              <a:ext uri="{FF2B5EF4-FFF2-40B4-BE49-F238E27FC236}">
                <a16:creationId xmlns:a16="http://schemas.microsoft.com/office/drawing/2014/main" id="{1C2F2CFA-BBD2-457B-85F2-C7138FF137D3}"/>
              </a:ext>
            </a:extLst>
          </p:cNvPr>
          <p:cNvGrpSpPr/>
          <p:nvPr/>
        </p:nvGrpSpPr>
        <p:grpSpPr>
          <a:xfrm>
            <a:off x="8256240" y="2132856"/>
            <a:ext cx="2185396" cy="2772326"/>
            <a:chOff x="4007768" y="2359763"/>
            <a:chExt cx="2185396" cy="2772326"/>
          </a:xfrm>
        </p:grpSpPr>
        <p:sp>
          <p:nvSpPr>
            <p:cNvPr id="8" name="Marcador de contenido 2">
              <a:extLst>
                <a:ext uri="{FF2B5EF4-FFF2-40B4-BE49-F238E27FC236}">
                  <a16:creationId xmlns:a16="http://schemas.microsoft.com/office/drawing/2014/main" id="{C96DF050-4415-4A32-84F5-3AB2914D378E}"/>
                </a:ext>
              </a:extLst>
            </p:cNvPr>
            <p:cNvSpPr txBox="1">
              <a:spLocks/>
            </p:cNvSpPr>
            <p:nvPr/>
          </p:nvSpPr>
          <p:spPr>
            <a:xfrm>
              <a:off x="4498283" y="4587633"/>
              <a:ext cx="1293982" cy="544456"/>
            </a:xfrm>
            <a:prstGeom prst="rect">
              <a:avLst/>
            </a:prstGeom>
          </p:spPr>
          <p:txBody>
            <a:bodyPr vert="horz" lIns="68599" tIns="34299" rIns="68599" bIns="34299"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s-ES_tradnl" sz="1650" err="1">
                  <a:latin typeface="Helvetica Neue Thin"/>
                  <a:cs typeface="Helvetica Neue Thin"/>
                </a:rPr>
                <a:t>Citizens</a:t>
              </a:r>
              <a:endParaRPr lang="es-ES" sz="1651" err="1">
                <a:latin typeface="Helvetica Neue Thin"/>
                <a:cs typeface="Helvetica Neue Thin"/>
              </a:endParaRPr>
            </a:p>
          </p:txBody>
        </p:sp>
        <p:sp>
          <p:nvSpPr>
            <p:cNvPr id="9" name="Oval 47">
              <a:extLst>
                <a:ext uri="{FF2B5EF4-FFF2-40B4-BE49-F238E27FC236}">
                  <a16:creationId xmlns:a16="http://schemas.microsoft.com/office/drawing/2014/main" id="{C1C74C3B-5075-4A5D-B7AD-C47B4A5A5C1F}"/>
                </a:ext>
              </a:extLst>
            </p:cNvPr>
            <p:cNvSpPr/>
            <p:nvPr/>
          </p:nvSpPr>
          <p:spPr>
            <a:xfrm>
              <a:off x="4007768" y="2359763"/>
              <a:ext cx="2185396" cy="2159808"/>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solidFill>
                  <a:schemeClr val="tx1">
                    <a:lumMod val="75000"/>
                    <a:lumOff val="25000"/>
                  </a:schemeClr>
                </a:solidFill>
              </a:endParaRPr>
            </a:p>
          </p:txBody>
        </p:sp>
        <p:sp>
          <p:nvSpPr>
            <p:cNvPr id="10" name="Round Same Side Corner Rectangle 8">
              <a:extLst>
                <a:ext uri="{FF2B5EF4-FFF2-40B4-BE49-F238E27FC236}">
                  <a16:creationId xmlns:a16="http://schemas.microsoft.com/office/drawing/2014/main" id="{4C973E3C-DAC9-4F89-95DD-ED190CFE11AD}"/>
                </a:ext>
              </a:extLst>
            </p:cNvPr>
            <p:cNvSpPr>
              <a:spLocks noChangeAspect="1"/>
            </p:cNvSpPr>
            <p:nvPr/>
          </p:nvSpPr>
          <p:spPr>
            <a:xfrm>
              <a:off x="4856788" y="3230746"/>
              <a:ext cx="439760" cy="1197112"/>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11" name="Round Same Side Corner Rectangle 20">
              <a:extLst>
                <a:ext uri="{FF2B5EF4-FFF2-40B4-BE49-F238E27FC236}">
                  <a16:creationId xmlns:a16="http://schemas.microsoft.com/office/drawing/2014/main" id="{2C7F5A54-157E-4008-8006-2A55AAA84D48}"/>
                </a:ext>
              </a:extLst>
            </p:cNvPr>
            <p:cNvSpPr>
              <a:spLocks noChangeAspect="1"/>
            </p:cNvSpPr>
            <p:nvPr/>
          </p:nvSpPr>
          <p:spPr>
            <a:xfrm rot="10800000">
              <a:off x="4228911" y="2650247"/>
              <a:ext cx="547954" cy="1208170"/>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12" name="Round Same Side Corner Rectangle 20">
              <a:extLst>
                <a:ext uri="{FF2B5EF4-FFF2-40B4-BE49-F238E27FC236}">
                  <a16:creationId xmlns:a16="http://schemas.microsoft.com/office/drawing/2014/main" id="{31BB48B8-3F84-4929-8C36-F71C16580D1E}"/>
                </a:ext>
              </a:extLst>
            </p:cNvPr>
            <p:cNvSpPr>
              <a:spLocks noChangeAspect="1"/>
            </p:cNvSpPr>
            <p:nvPr/>
          </p:nvSpPr>
          <p:spPr>
            <a:xfrm rot="10800000">
              <a:off x="5245116" y="2650247"/>
              <a:ext cx="547954" cy="1208170"/>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13" name="Marcador de contenido 2">
              <a:extLst>
                <a:ext uri="{FF2B5EF4-FFF2-40B4-BE49-F238E27FC236}">
                  <a16:creationId xmlns:a16="http://schemas.microsoft.com/office/drawing/2014/main" id="{CA55FE29-8C13-417C-AFA4-22A100ECEBA4}"/>
                </a:ext>
              </a:extLst>
            </p:cNvPr>
            <p:cNvSpPr txBox="1">
              <a:spLocks/>
            </p:cNvSpPr>
            <p:nvPr/>
          </p:nvSpPr>
          <p:spPr>
            <a:xfrm>
              <a:off x="4339617" y="2992199"/>
              <a:ext cx="427304" cy="536912"/>
            </a:xfrm>
            <a:prstGeom prst="rect">
              <a:avLst/>
            </a:prstGeom>
          </p:spPr>
          <p:txBody>
            <a:bodyPr lIns="68585" tIns="34292" rIns="68585" bIns="34292">
              <a:normAutofit/>
            </a:bodyPr>
            <a:lstStyle>
              <a:lvl1pPr marL="342840" indent="-342840" algn="l" defTabSz="457120" rtl="0" eaLnBrk="1" latinLnBrk="0" hangingPunct="1">
                <a:spcBef>
                  <a:spcPct val="20000"/>
                </a:spcBef>
                <a:buFont typeface="Arial"/>
                <a:buChar char="•"/>
                <a:defRPr lang="es-ES_tradnl" sz="3200" b="0" kern="1200">
                  <a:solidFill>
                    <a:schemeClr val="tx1"/>
                  </a:solidFill>
                  <a:latin typeface="HelveticaNeueLT Std Thin Cn" panose="020B0406020202030204" pitchFamily="34" charset="0"/>
                  <a:ea typeface="+mj-ea"/>
                  <a:cs typeface="Helvetica Neue"/>
                </a:defRPr>
              </a:lvl1pPr>
              <a:lvl2pPr marL="742821" indent="-285701" algn="l" defTabSz="457120" rtl="0" eaLnBrk="1" latinLnBrk="0" hangingPunct="1">
                <a:spcBef>
                  <a:spcPct val="20000"/>
                </a:spcBef>
                <a:buFont typeface="Arial"/>
                <a:buChar char="–"/>
                <a:defRPr lang="es-ES_tradnl" sz="2700" b="0" kern="1200" dirty="0">
                  <a:solidFill>
                    <a:schemeClr val="tx1"/>
                  </a:solidFill>
                  <a:latin typeface="HelveticaNeueLT Std Thin Cn" panose="020B0406020202030204" pitchFamily="34" charset="0"/>
                  <a:ea typeface="+mj-ea"/>
                  <a:cs typeface="Helvetica Neue"/>
                </a:defRPr>
              </a:lvl2pPr>
              <a:lvl3pPr marL="1142800" indent="-228560" algn="l" defTabSz="457120" rtl="0" eaLnBrk="1" latinLnBrk="0" hangingPunct="1">
                <a:spcBef>
                  <a:spcPct val="20000"/>
                </a:spcBef>
                <a:buFont typeface="Arial"/>
                <a:buChar char="•"/>
                <a:defRPr lang="es-ES_tradnl" sz="2400" b="0" kern="1200" dirty="0">
                  <a:solidFill>
                    <a:schemeClr val="tx1"/>
                  </a:solidFill>
                  <a:latin typeface="HelveticaNeueLT Std Thin Cn" panose="020B0406020202030204" pitchFamily="34" charset="0"/>
                  <a:ea typeface="+mj-ea"/>
                  <a:cs typeface="Helvetica Neue"/>
                </a:defRPr>
              </a:lvl3pPr>
              <a:lvl4pPr marL="1599920" indent="-228560" algn="l" defTabSz="457120" rtl="0" eaLnBrk="1" latinLnBrk="0" hangingPunct="1">
                <a:spcBef>
                  <a:spcPct val="20000"/>
                </a:spcBef>
                <a:buFont typeface="Arial"/>
                <a:buChar char="–"/>
                <a:defRPr lang="es-ES_tradnl" sz="2400" b="0" kern="1200" dirty="0">
                  <a:solidFill>
                    <a:schemeClr val="tx1"/>
                  </a:solidFill>
                  <a:latin typeface="HelveticaNeueLT Std Thin Cn" panose="020B0406020202030204" pitchFamily="34" charset="0"/>
                  <a:ea typeface="+mj-ea"/>
                  <a:cs typeface="Helvetica Neue"/>
                </a:defRPr>
              </a:lvl4pPr>
              <a:lvl5pPr marL="2057040" indent="-228560" algn="l" defTabSz="457120" rtl="0" eaLnBrk="1" latinLnBrk="0" hangingPunct="1">
                <a:spcBef>
                  <a:spcPct val="20000"/>
                </a:spcBef>
                <a:buFont typeface="Arial"/>
                <a:buChar char="»"/>
                <a:defRPr lang="es-ES_tradnl" sz="2400" b="0" kern="1200" dirty="0">
                  <a:solidFill>
                    <a:schemeClr val="tx1"/>
                  </a:solidFill>
                  <a:latin typeface="HelveticaNeueLT Std Thin Cn" panose="020B0406020202030204" pitchFamily="34" charset="0"/>
                  <a:ea typeface="+mj-ea"/>
                  <a:cs typeface="Helvetica Neue"/>
                </a:defRPr>
              </a:lvl5pPr>
              <a:lvl6pPr marL="2514160" indent="-228560" algn="l" defTabSz="457120" rtl="0" eaLnBrk="1" latinLnBrk="0" hangingPunct="1">
                <a:spcBef>
                  <a:spcPct val="20000"/>
                </a:spcBef>
                <a:buFont typeface="Arial"/>
                <a:buChar char="•"/>
                <a:defRPr sz="2000" kern="1200">
                  <a:solidFill>
                    <a:schemeClr val="tx1"/>
                  </a:solidFill>
                  <a:latin typeface="+mn-lt"/>
                  <a:ea typeface="+mn-ea"/>
                  <a:cs typeface="+mn-cs"/>
                </a:defRPr>
              </a:lvl6pPr>
              <a:lvl7pPr marL="2971280" indent="-228560" algn="l" defTabSz="457120" rtl="0" eaLnBrk="1" latinLnBrk="0" hangingPunct="1">
                <a:spcBef>
                  <a:spcPct val="20000"/>
                </a:spcBef>
                <a:buFont typeface="Arial"/>
                <a:buChar char="•"/>
                <a:defRPr sz="2000" kern="1200">
                  <a:solidFill>
                    <a:schemeClr val="tx1"/>
                  </a:solidFill>
                  <a:latin typeface="+mn-lt"/>
                  <a:ea typeface="+mn-ea"/>
                  <a:cs typeface="+mn-cs"/>
                </a:defRPr>
              </a:lvl7pPr>
              <a:lvl8pPr marL="3428400" indent="-228560" algn="l" defTabSz="457120" rtl="0" eaLnBrk="1" latinLnBrk="0" hangingPunct="1">
                <a:spcBef>
                  <a:spcPct val="20000"/>
                </a:spcBef>
                <a:buFont typeface="Arial"/>
                <a:buChar char="•"/>
                <a:defRPr sz="2000" kern="1200">
                  <a:solidFill>
                    <a:schemeClr val="tx1"/>
                  </a:solidFill>
                  <a:latin typeface="+mn-lt"/>
                  <a:ea typeface="+mn-ea"/>
                  <a:cs typeface="+mn-cs"/>
                </a:defRPr>
              </a:lvl8pPr>
              <a:lvl9pPr marL="3885520" indent="-228560" algn="l" defTabSz="45712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1500">
                  <a:latin typeface="Wingdings"/>
                  <a:ea typeface="Wingdings"/>
                  <a:cs typeface="Wingdings"/>
                  <a:sym typeface="Wingdings"/>
                </a:rPr>
                <a:t></a:t>
              </a:r>
              <a:endParaRPr lang="es-ES" sz="1500"/>
            </a:p>
          </p:txBody>
        </p:sp>
        <p:sp>
          <p:nvSpPr>
            <p:cNvPr id="14" name="Marcador de contenido 2">
              <a:extLst>
                <a:ext uri="{FF2B5EF4-FFF2-40B4-BE49-F238E27FC236}">
                  <a16:creationId xmlns:a16="http://schemas.microsoft.com/office/drawing/2014/main" id="{6904F69F-A010-48F1-8A95-D61C6D5F9029}"/>
                </a:ext>
              </a:extLst>
            </p:cNvPr>
            <p:cNvSpPr txBox="1">
              <a:spLocks/>
            </p:cNvSpPr>
            <p:nvPr/>
          </p:nvSpPr>
          <p:spPr>
            <a:xfrm>
              <a:off x="5364961" y="2990536"/>
              <a:ext cx="427304" cy="536912"/>
            </a:xfrm>
            <a:prstGeom prst="rect">
              <a:avLst/>
            </a:prstGeom>
          </p:spPr>
          <p:txBody>
            <a:bodyPr lIns="68585" tIns="34292" rIns="68585" bIns="34292">
              <a:normAutofit/>
            </a:bodyPr>
            <a:lstStyle>
              <a:lvl1pPr marL="342840" indent="-342840" algn="l" defTabSz="457120" rtl="0" eaLnBrk="1" latinLnBrk="0" hangingPunct="1">
                <a:spcBef>
                  <a:spcPct val="20000"/>
                </a:spcBef>
                <a:buFont typeface="Arial"/>
                <a:buChar char="•"/>
                <a:defRPr lang="es-ES_tradnl" sz="3200" b="0" kern="1200">
                  <a:solidFill>
                    <a:schemeClr val="tx1"/>
                  </a:solidFill>
                  <a:latin typeface="HelveticaNeueLT Std Thin Cn" panose="020B0406020202030204" pitchFamily="34" charset="0"/>
                  <a:ea typeface="+mj-ea"/>
                  <a:cs typeface="Helvetica Neue"/>
                </a:defRPr>
              </a:lvl1pPr>
              <a:lvl2pPr marL="742821" indent="-285701" algn="l" defTabSz="457120" rtl="0" eaLnBrk="1" latinLnBrk="0" hangingPunct="1">
                <a:spcBef>
                  <a:spcPct val="20000"/>
                </a:spcBef>
                <a:buFont typeface="Arial"/>
                <a:buChar char="–"/>
                <a:defRPr lang="es-ES_tradnl" sz="2700" b="0" kern="1200" dirty="0">
                  <a:solidFill>
                    <a:schemeClr val="tx1"/>
                  </a:solidFill>
                  <a:latin typeface="HelveticaNeueLT Std Thin Cn" panose="020B0406020202030204" pitchFamily="34" charset="0"/>
                  <a:ea typeface="+mj-ea"/>
                  <a:cs typeface="Helvetica Neue"/>
                </a:defRPr>
              </a:lvl2pPr>
              <a:lvl3pPr marL="1142800" indent="-228560" algn="l" defTabSz="457120" rtl="0" eaLnBrk="1" latinLnBrk="0" hangingPunct="1">
                <a:spcBef>
                  <a:spcPct val="20000"/>
                </a:spcBef>
                <a:buFont typeface="Arial"/>
                <a:buChar char="•"/>
                <a:defRPr lang="es-ES_tradnl" sz="2400" b="0" kern="1200" dirty="0">
                  <a:solidFill>
                    <a:schemeClr val="tx1"/>
                  </a:solidFill>
                  <a:latin typeface="HelveticaNeueLT Std Thin Cn" panose="020B0406020202030204" pitchFamily="34" charset="0"/>
                  <a:ea typeface="+mj-ea"/>
                  <a:cs typeface="Helvetica Neue"/>
                </a:defRPr>
              </a:lvl3pPr>
              <a:lvl4pPr marL="1599920" indent="-228560" algn="l" defTabSz="457120" rtl="0" eaLnBrk="1" latinLnBrk="0" hangingPunct="1">
                <a:spcBef>
                  <a:spcPct val="20000"/>
                </a:spcBef>
                <a:buFont typeface="Arial"/>
                <a:buChar char="–"/>
                <a:defRPr lang="es-ES_tradnl" sz="2400" b="0" kern="1200" dirty="0">
                  <a:solidFill>
                    <a:schemeClr val="tx1"/>
                  </a:solidFill>
                  <a:latin typeface="HelveticaNeueLT Std Thin Cn" panose="020B0406020202030204" pitchFamily="34" charset="0"/>
                  <a:ea typeface="+mj-ea"/>
                  <a:cs typeface="Helvetica Neue"/>
                </a:defRPr>
              </a:lvl4pPr>
              <a:lvl5pPr marL="2057040" indent="-228560" algn="l" defTabSz="457120" rtl="0" eaLnBrk="1" latinLnBrk="0" hangingPunct="1">
                <a:spcBef>
                  <a:spcPct val="20000"/>
                </a:spcBef>
                <a:buFont typeface="Arial"/>
                <a:buChar char="»"/>
                <a:defRPr lang="es-ES_tradnl" sz="2400" b="0" kern="1200" dirty="0">
                  <a:solidFill>
                    <a:schemeClr val="tx1"/>
                  </a:solidFill>
                  <a:latin typeface="HelveticaNeueLT Std Thin Cn" panose="020B0406020202030204" pitchFamily="34" charset="0"/>
                  <a:ea typeface="+mj-ea"/>
                  <a:cs typeface="Helvetica Neue"/>
                </a:defRPr>
              </a:lvl5pPr>
              <a:lvl6pPr marL="2514160" indent="-228560" algn="l" defTabSz="457120" rtl="0" eaLnBrk="1" latinLnBrk="0" hangingPunct="1">
                <a:spcBef>
                  <a:spcPct val="20000"/>
                </a:spcBef>
                <a:buFont typeface="Arial"/>
                <a:buChar char="•"/>
                <a:defRPr sz="2000" kern="1200">
                  <a:solidFill>
                    <a:schemeClr val="tx1"/>
                  </a:solidFill>
                  <a:latin typeface="+mn-lt"/>
                  <a:ea typeface="+mn-ea"/>
                  <a:cs typeface="+mn-cs"/>
                </a:defRPr>
              </a:lvl6pPr>
              <a:lvl7pPr marL="2971280" indent="-228560" algn="l" defTabSz="457120" rtl="0" eaLnBrk="1" latinLnBrk="0" hangingPunct="1">
                <a:spcBef>
                  <a:spcPct val="20000"/>
                </a:spcBef>
                <a:buFont typeface="Arial"/>
                <a:buChar char="•"/>
                <a:defRPr sz="2000" kern="1200">
                  <a:solidFill>
                    <a:schemeClr val="tx1"/>
                  </a:solidFill>
                  <a:latin typeface="+mn-lt"/>
                  <a:ea typeface="+mn-ea"/>
                  <a:cs typeface="+mn-cs"/>
                </a:defRPr>
              </a:lvl7pPr>
              <a:lvl8pPr marL="3428400" indent="-228560" algn="l" defTabSz="457120" rtl="0" eaLnBrk="1" latinLnBrk="0" hangingPunct="1">
                <a:spcBef>
                  <a:spcPct val="20000"/>
                </a:spcBef>
                <a:buFont typeface="Arial"/>
                <a:buChar char="•"/>
                <a:defRPr sz="2000" kern="1200">
                  <a:solidFill>
                    <a:schemeClr val="tx1"/>
                  </a:solidFill>
                  <a:latin typeface="+mn-lt"/>
                  <a:ea typeface="+mn-ea"/>
                  <a:cs typeface="+mn-cs"/>
                </a:defRPr>
              </a:lvl8pPr>
              <a:lvl9pPr marL="3885520" indent="-228560" algn="l" defTabSz="45712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1500">
                  <a:latin typeface="Wingdings"/>
                  <a:ea typeface="Wingdings"/>
                  <a:cs typeface="Wingdings"/>
                  <a:sym typeface="Wingdings"/>
                </a:rPr>
                <a:t></a:t>
              </a:r>
              <a:endParaRPr lang="es-ES" sz="1500"/>
            </a:p>
          </p:txBody>
        </p:sp>
        <p:sp>
          <p:nvSpPr>
            <p:cNvPr id="15" name="Marcador de contenido 2">
              <a:extLst>
                <a:ext uri="{FF2B5EF4-FFF2-40B4-BE49-F238E27FC236}">
                  <a16:creationId xmlns:a16="http://schemas.microsoft.com/office/drawing/2014/main" id="{91D67AFF-C083-4D37-9EC9-FAEF4A17AB89}"/>
                </a:ext>
              </a:extLst>
            </p:cNvPr>
            <p:cNvSpPr txBox="1">
              <a:spLocks/>
            </p:cNvSpPr>
            <p:nvPr/>
          </p:nvSpPr>
          <p:spPr>
            <a:xfrm>
              <a:off x="4927208" y="3527397"/>
              <a:ext cx="427304" cy="536912"/>
            </a:xfrm>
            <a:prstGeom prst="rect">
              <a:avLst/>
            </a:prstGeom>
          </p:spPr>
          <p:txBody>
            <a:bodyPr lIns="68585" tIns="34292" rIns="68585" bIns="34292">
              <a:normAutofit/>
            </a:bodyPr>
            <a:lstStyle>
              <a:lvl1pPr marL="342840" indent="-342840" algn="l" defTabSz="457120" rtl="0" eaLnBrk="1" latinLnBrk="0" hangingPunct="1">
                <a:spcBef>
                  <a:spcPct val="20000"/>
                </a:spcBef>
                <a:buFont typeface="Arial"/>
                <a:buChar char="•"/>
                <a:defRPr lang="es-ES_tradnl" sz="3200" b="0" kern="1200">
                  <a:solidFill>
                    <a:schemeClr val="tx1"/>
                  </a:solidFill>
                  <a:latin typeface="HelveticaNeueLT Std Thin Cn" panose="020B0406020202030204" pitchFamily="34" charset="0"/>
                  <a:ea typeface="+mj-ea"/>
                  <a:cs typeface="Helvetica Neue"/>
                </a:defRPr>
              </a:lvl1pPr>
              <a:lvl2pPr marL="742821" indent="-285701" algn="l" defTabSz="457120" rtl="0" eaLnBrk="1" latinLnBrk="0" hangingPunct="1">
                <a:spcBef>
                  <a:spcPct val="20000"/>
                </a:spcBef>
                <a:buFont typeface="Arial"/>
                <a:buChar char="–"/>
                <a:defRPr lang="es-ES_tradnl" sz="2700" b="0" kern="1200" dirty="0">
                  <a:solidFill>
                    <a:schemeClr val="tx1"/>
                  </a:solidFill>
                  <a:latin typeface="HelveticaNeueLT Std Thin Cn" panose="020B0406020202030204" pitchFamily="34" charset="0"/>
                  <a:ea typeface="+mj-ea"/>
                  <a:cs typeface="Helvetica Neue"/>
                </a:defRPr>
              </a:lvl2pPr>
              <a:lvl3pPr marL="1142800" indent="-228560" algn="l" defTabSz="457120" rtl="0" eaLnBrk="1" latinLnBrk="0" hangingPunct="1">
                <a:spcBef>
                  <a:spcPct val="20000"/>
                </a:spcBef>
                <a:buFont typeface="Arial"/>
                <a:buChar char="•"/>
                <a:defRPr lang="es-ES_tradnl" sz="2400" b="0" kern="1200" dirty="0">
                  <a:solidFill>
                    <a:schemeClr val="tx1"/>
                  </a:solidFill>
                  <a:latin typeface="HelveticaNeueLT Std Thin Cn" panose="020B0406020202030204" pitchFamily="34" charset="0"/>
                  <a:ea typeface="+mj-ea"/>
                  <a:cs typeface="Helvetica Neue"/>
                </a:defRPr>
              </a:lvl3pPr>
              <a:lvl4pPr marL="1599920" indent="-228560" algn="l" defTabSz="457120" rtl="0" eaLnBrk="1" latinLnBrk="0" hangingPunct="1">
                <a:spcBef>
                  <a:spcPct val="20000"/>
                </a:spcBef>
                <a:buFont typeface="Arial"/>
                <a:buChar char="–"/>
                <a:defRPr lang="es-ES_tradnl" sz="2400" b="0" kern="1200" dirty="0">
                  <a:solidFill>
                    <a:schemeClr val="tx1"/>
                  </a:solidFill>
                  <a:latin typeface="HelveticaNeueLT Std Thin Cn" panose="020B0406020202030204" pitchFamily="34" charset="0"/>
                  <a:ea typeface="+mj-ea"/>
                  <a:cs typeface="Helvetica Neue"/>
                </a:defRPr>
              </a:lvl4pPr>
              <a:lvl5pPr marL="2057040" indent="-228560" algn="l" defTabSz="457120" rtl="0" eaLnBrk="1" latinLnBrk="0" hangingPunct="1">
                <a:spcBef>
                  <a:spcPct val="20000"/>
                </a:spcBef>
                <a:buFont typeface="Arial"/>
                <a:buChar char="»"/>
                <a:defRPr lang="es-ES_tradnl" sz="2400" b="0" kern="1200" dirty="0">
                  <a:solidFill>
                    <a:schemeClr val="tx1"/>
                  </a:solidFill>
                  <a:latin typeface="HelveticaNeueLT Std Thin Cn" panose="020B0406020202030204" pitchFamily="34" charset="0"/>
                  <a:ea typeface="+mj-ea"/>
                  <a:cs typeface="Helvetica Neue"/>
                </a:defRPr>
              </a:lvl5pPr>
              <a:lvl6pPr marL="2514160" indent="-228560" algn="l" defTabSz="457120" rtl="0" eaLnBrk="1" latinLnBrk="0" hangingPunct="1">
                <a:spcBef>
                  <a:spcPct val="20000"/>
                </a:spcBef>
                <a:buFont typeface="Arial"/>
                <a:buChar char="•"/>
                <a:defRPr sz="2000" kern="1200">
                  <a:solidFill>
                    <a:schemeClr val="tx1"/>
                  </a:solidFill>
                  <a:latin typeface="+mn-lt"/>
                  <a:ea typeface="+mn-ea"/>
                  <a:cs typeface="+mn-cs"/>
                </a:defRPr>
              </a:lvl6pPr>
              <a:lvl7pPr marL="2971280" indent="-228560" algn="l" defTabSz="457120" rtl="0" eaLnBrk="1" latinLnBrk="0" hangingPunct="1">
                <a:spcBef>
                  <a:spcPct val="20000"/>
                </a:spcBef>
                <a:buFont typeface="Arial"/>
                <a:buChar char="•"/>
                <a:defRPr sz="2000" kern="1200">
                  <a:solidFill>
                    <a:schemeClr val="tx1"/>
                  </a:solidFill>
                  <a:latin typeface="+mn-lt"/>
                  <a:ea typeface="+mn-ea"/>
                  <a:cs typeface="+mn-cs"/>
                </a:defRPr>
              </a:lvl7pPr>
              <a:lvl8pPr marL="3428400" indent="-228560" algn="l" defTabSz="457120" rtl="0" eaLnBrk="1" latinLnBrk="0" hangingPunct="1">
                <a:spcBef>
                  <a:spcPct val="20000"/>
                </a:spcBef>
                <a:buFont typeface="Arial"/>
                <a:buChar char="•"/>
                <a:defRPr sz="2000" kern="1200">
                  <a:solidFill>
                    <a:schemeClr val="tx1"/>
                  </a:solidFill>
                  <a:latin typeface="+mn-lt"/>
                  <a:ea typeface="+mn-ea"/>
                  <a:cs typeface="+mn-cs"/>
                </a:defRPr>
              </a:lvl8pPr>
              <a:lvl9pPr marL="3885520" indent="-228560" algn="l" defTabSz="45712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1500">
                  <a:latin typeface="Wingdings"/>
                  <a:ea typeface="Wingdings"/>
                  <a:cs typeface="Wingdings"/>
                  <a:sym typeface="Wingdings"/>
                </a:rPr>
                <a:t></a:t>
              </a:r>
              <a:endParaRPr lang="es-ES" sz="1500"/>
            </a:p>
          </p:txBody>
        </p:sp>
      </p:grpSp>
      <p:sp>
        <p:nvSpPr>
          <p:cNvPr id="16" name="CuadroTexto 15">
            <a:extLst>
              <a:ext uri="{FF2B5EF4-FFF2-40B4-BE49-F238E27FC236}">
                <a16:creationId xmlns:a16="http://schemas.microsoft.com/office/drawing/2014/main" id="{8CF4EBF1-3610-4772-AFC7-2356CA49EBEE}"/>
              </a:ext>
            </a:extLst>
          </p:cNvPr>
          <p:cNvSpPr txBox="1"/>
          <p:nvPr/>
        </p:nvSpPr>
        <p:spPr>
          <a:xfrm>
            <a:off x="638091" y="2301392"/>
            <a:ext cx="6876565" cy="2234458"/>
          </a:xfrm>
          <a:prstGeom prst="rect">
            <a:avLst/>
          </a:prstGeom>
          <a:noFill/>
        </p:spPr>
        <p:txBody>
          <a:bodyPr wrap="square" lIns="91440" tIns="45720" rIns="91440" bIns="45720" rtlCol="0" anchor="t">
            <a:spAutoFit/>
          </a:bodyPr>
          <a:lstStyle/>
          <a:p>
            <a:pPr marL="342900" indent="-342900" defTabSz="914377">
              <a:spcBef>
                <a:spcPct val="20000"/>
              </a:spcBef>
              <a:buClr>
                <a:srgbClr val="C00000"/>
              </a:buClr>
              <a:buFont typeface="Arial" panose="020B0604020202020204" pitchFamily="34" charset="0"/>
              <a:buChar char="•"/>
            </a:pPr>
            <a:r>
              <a:rPr lang="es-ES">
                <a:latin typeface="HelveticaNeueLT Std Thin Cn"/>
                <a:ea typeface="+mj-ea"/>
              </a:rPr>
              <a:t>"Real" </a:t>
            </a:r>
            <a:r>
              <a:rPr lang="es-ES" err="1">
                <a:latin typeface="HelveticaNeueLT Std Thin Cn"/>
                <a:ea typeface="+mj-ea"/>
              </a:rPr>
              <a:t>citizens</a:t>
            </a:r>
            <a:endParaRPr lang="es-ES" err="1">
              <a:ea typeface="+mj-ea"/>
            </a:endParaRPr>
          </a:p>
          <a:p>
            <a:pPr marL="951865" lvl="1" indent="-342900" defTabSz="914377">
              <a:spcBef>
                <a:spcPct val="20000"/>
              </a:spcBef>
              <a:buClr>
                <a:srgbClr val="C00000"/>
              </a:buClr>
              <a:buFont typeface="Arial" panose="020B0604020202020204" pitchFamily="34" charset="0"/>
              <a:buChar char="•"/>
            </a:pPr>
            <a:r>
              <a:rPr lang="es-ES">
                <a:latin typeface="HelveticaNeueLT Std Thin Cn"/>
                <a:ea typeface="+mj-ea"/>
              </a:rPr>
              <a:t>865 complete </a:t>
            </a:r>
            <a:r>
              <a:rPr lang="es-ES" err="1">
                <a:latin typeface="HelveticaNeueLT Std Thin Cn"/>
                <a:ea typeface="+mj-ea"/>
              </a:rPr>
              <a:t>questionnaires</a:t>
            </a:r>
          </a:p>
          <a:p>
            <a:pPr marL="951865" lvl="1" indent="-342900" defTabSz="914377">
              <a:spcBef>
                <a:spcPct val="20000"/>
              </a:spcBef>
              <a:buClr>
                <a:srgbClr val="C00000"/>
              </a:buClr>
              <a:buFont typeface="Arial" panose="020B0604020202020204" pitchFamily="34" charset="0"/>
              <a:buChar char="•"/>
            </a:pPr>
            <a:r>
              <a:rPr lang="es-ES">
                <a:latin typeface="HelveticaNeueLT Std Thin Cn"/>
                <a:ea typeface="+mj-ea"/>
              </a:rPr>
              <a:t>1:1 </a:t>
            </a:r>
            <a:r>
              <a:rPr lang="es-ES" err="1">
                <a:latin typeface="HelveticaNeueLT Std Thin Cn"/>
                <a:ea typeface="+mj-ea"/>
              </a:rPr>
              <a:t>each</a:t>
            </a:r>
            <a:r>
              <a:rPr lang="es-ES">
                <a:latin typeface="HelveticaNeueLT Std Thin Cn"/>
                <a:ea typeface="+mj-ea"/>
              </a:rPr>
              <a:t> </a:t>
            </a:r>
            <a:r>
              <a:rPr lang="es-ES" err="1">
                <a:latin typeface="HelveticaNeueLT Std Thin Cn"/>
                <a:ea typeface="+mj-ea"/>
              </a:rPr>
              <a:t>questionnaire</a:t>
            </a:r>
            <a:r>
              <a:rPr lang="es-ES">
                <a:latin typeface="HelveticaNeueLT Std Thin Cn"/>
                <a:ea typeface="+mj-ea"/>
              </a:rPr>
              <a:t> </a:t>
            </a:r>
            <a:r>
              <a:rPr lang="es-ES" err="1">
                <a:latin typeface="HelveticaNeueLT Std Thin Cn"/>
                <a:ea typeface="+mj-ea"/>
              </a:rPr>
              <a:t>models</a:t>
            </a:r>
            <a:r>
              <a:rPr lang="es-ES">
                <a:latin typeface="HelveticaNeueLT Std Thin Cn"/>
                <a:ea typeface="+mj-ea"/>
              </a:rPr>
              <a:t> </a:t>
            </a:r>
            <a:r>
              <a:rPr lang="es-ES" err="1">
                <a:latin typeface="HelveticaNeueLT Std Thin Cn"/>
                <a:ea typeface="+mj-ea"/>
              </a:rPr>
              <a:t>an</a:t>
            </a:r>
            <a:r>
              <a:rPr lang="es-ES">
                <a:latin typeface="HelveticaNeueLT Std Thin Cn"/>
                <a:ea typeface="+mj-ea"/>
              </a:rPr>
              <a:t> </a:t>
            </a:r>
            <a:r>
              <a:rPr lang="es-ES" err="1">
                <a:latin typeface="HelveticaNeueLT Std Thin Cn"/>
                <a:ea typeface="+mj-ea"/>
              </a:rPr>
              <a:t>agent</a:t>
            </a:r>
            <a:endParaRPr lang="es-ES">
              <a:latin typeface="HelveticaNeueLT Std Thin Cn"/>
              <a:ea typeface="+mj-ea"/>
            </a:endParaRPr>
          </a:p>
          <a:p>
            <a:pPr marL="951865" lvl="1" indent="-342900" defTabSz="914377">
              <a:spcBef>
                <a:spcPct val="20000"/>
              </a:spcBef>
              <a:buClr>
                <a:srgbClr val="C00000"/>
              </a:buClr>
              <a:buFont typeface="Arial" panose="020B0604020202020204" pitchFamily="34" charset="0"/>
              <a:buChar char="•"/>
            </a:pPr>
            <a:r>
              <a:rPr lang="es-ES" err="1">
                <a:latin typeface="HelveticaNeueLT Std Thin Cn"/>
                <a:ea typeface="+mj-ea"/>
              </a:rPr>
              <a:t>Population</a:t>
            </a:r>
            <a:r>
              <a:rPr lang="es-ES">
                <a:latin typeface="HelveticaNeueLT Std Thin Cn"/>
                <a:ea typeface="+mj-ea"/>
              </a:rPr>
              <a:t> </a:t>
            </a:r>
            <a:r>
              <a:rPr lang="es-ES" err="1">
                <a:latin typeface="HelveticaNeueLT Std Thin Cn"/>
                <a:ea typeface="+mj-ea"/>
              </a:rPr>
              <a:t>profiles</a:t>
            </a:r>
            <a:r>
              <a:rPr lang="es-ES">
                <a:latin typeface="HelveticaNeueLT Std Thin Cn"/>
                <a:ea typeface="+mj-ea"/>
              </a:rPr>
              <a:t> are </a:t>
            </a:r>
            <a:r>
              <a:rPr lang="es-ES" err="1">
                <a:latin typeface="HelveticaNeueLT Std Thin Cn"/>
                <a:ea typeface="+mj-ea"/>
              </a:rPr>
              <a:t>created</a:t>
            </a:r>
          </a:p>
          <a:p>
            <a:pPr defTabSz="914377">
              <a:spcBef>
                <a:spcPct val="20000"/>
              </a:spcBef>
              <a:buClr>
                <a:srgbClr val="C00000"/>
              </a:buClr>
            </a:pPr>
            <a:endParaRPr lang="es-ES">
              <a:latin typeface="HelveticaNeueLT Std Thin Cn"/>
              <a:ea typeface="+mj-ea"/>
            </a:endParaRPr>
          </a:p>
        </p:txBody>
      </p:sp>
    </p:spTree>
    <p:extLst>
      <p:ext uri="{BB962C8B-B14F-4D97-AF65-F5344CB8AC3E}">
        <p14:creationId xmlns:p14="http://schemas.microsoft.com/office/powerpoint/2010/main" val="202427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14B33C-3DF0-43DD-BA98-9AF6C45EB731}"/>
              </a:ext>
            </a:extLst>
          </p:cNvPr>
          <p:cNvSpPr>
            <a:spLocks noGrp="1"/>
          </p:cNvSpPr>
          <p:nvPr>
            <p:ph type="title"/>
          </p:nvPr>
        </p:nvSpPr>
        <p:spPr/>
        <p:txBody>
          <a:bodyPr lIns="91440" tIns="45720" rIns="91440" bIns="45720" anchor="t"/>
          <a:lstStyle/>
          <a:p>
            <a:r>
              <a:rPr lang="es-ES" err="1">
                <a:latin typeface="HelveticaNeueLT Std Thin Cn"/>
              </a:rPr>
              <a:t>Phase</a:t>
            </a:r>
            <a:r>
              <a:rPr lang="es-ES">
                <a:latin typeface="HelveticaNeueLT Std Thin Cn"/>
              </a:rPr>
              <a:t> 5: </a:t>
            </a:r>
            <a:r>
              <a:rPr lang="es-ES" err="1">
                <a:latin typeface="HelveticaNeueLT Std Thin Cn"/>
              </a:rPr>
              <a:t>From</a:t>
            </a:r>
            <a:r>
              <a:rPr lang="es-ES">
                <a:latin typeface="HelveticaNeueLT Std Thin Cn"/>
              </a:rPr>
              <a:t> </a:t>
            </a:r>
            <a:r>
              <a:rPr lang="es-ES" err="1">
                <a:latin typeface="HelveticaNeueLT Std Thin Cn"/>
              </a:rPr>
              <a:t>the</a:t>
            </a:r>
            <a:r>
              <a:rPr lang="es-ES">
                <a:latin typeface="HelveticaNeueLT Std Thin Cn"/>
              </a:rPr>
              <a:t> </a:t>
            </a:r>
            <a:r>
              <a:rPr lang="es-ES" err="1">
                <a:latin typeface="HelveticaNeueLT Std Thin Cn"/>
              </a:rPr>
              <a:t>questionnaire</a:t>
            </a:r>
            <a:r>
              <a:rPr lang="es-ES">
                <a:latin typeface="HelveticaNeueLT Std Thin Cn"/>
              </a:rPr>
              <a:t> </a:t>
            </a:r>
            <a:r>
              <a:rPr lang="es-ES" err="1">
                <a:latin typeface="HelveticaNeueLT Std Thin Cn"/>
              </a:rPr>
              <a:t>to</a:t>
            </a:r>
            <a:r>
              <a:rPr lang="es-ES">
                <a:latin typeface="HelveticaNeueLT Std Thin Cn"/>
              </a:rPr>
              <a:t> </a:t>
            </a:r>
            <a:r>
              <a:rPr lang="es-ES" err="1">
                <a:latin typeface="HelveticaNeueLT Std Thin Cn"/>
              </a:rPr>
              <a:t>the</a:t>
            </a:r>
            <a:r>
              <a:rPr lang="es-ES">
                <a:latin typeface="HelveticaNeueLT Std Thin Cn"/>
              </a:rPr>
              <a:t> </a:t>
            </a:r>
            <a:r>
              <a:rPr lang="es-ES" err="1">
                <a:latin typeface="HelveticaNeueLT Std Thin Cn"/>
              </a:rPr>
              <a:t>model</a:t>
            </a:r>
            <a:endParaRPr lang="es-ES" b="0" err="1">
              <a:latin typeface="HelveticaNeueLT Std Thin Cn"/>
            </a:endParaRPr>
          </a:p>
          <a:p>
            <a:endParaRPr lang="es-ES"/>
          </a:p>
        </p:txBody>
      </p:sp>
      <p:sp>
        <p:nvSpPr>
          <p:cNvPr id="3" name="Marcador de contenido 2">
            <a:extLst>
              <a:ext uri="{FF2B5EF4-FFF2-40B4-BE49-F238E27FC236}">
                <a16:creationId xmlns:a16="http://schemas.microsoft.com/office/drawing/2014/main" id="{EBBAEED9-240D-4094-B32D-341CCC525D4B}"/>
              </a:ext>
            </a:extLst>
          </p:cNvPr>
          <p:cNvSpPr>
            <a:spLocks noGrp="1"/>
          </p:cNvSpPr>
          <p:nvPr>
            <p:ph idx="1"/>
          </p:nvPr>
        </p:nvSpPr>
        <p:spPr>
          <a:xfrm>
            <a:off x="366444" y="1942440"/>
            <a:ext cx="6172963" cy="2144532"/>
          </a:xfrm>
        </p:spPr>
        <p:txBody>
          <a:bodyPr lIns="91440" tIns="45720" rIns="91440" bIns="45720" anchor="t"/>
          <a:lstStyle/>
          <a:p>
            <a:pPr marL="342900" indent="-342900">
              <a:buFont typeface="Arial,Sans-Serif"/>
              <a:buChar char="•"/>
            </a:pPr>
            <a:r>
              <a:rPr lang="es-ES" sz="2400">
                <a:latin typeface="HelveticaNeueLT Std Thin Cn"/>
              </a:rPr>
              <a:t>"Artificial </a:t>
            </a:r>
            <a:r>
              <a:rPr lang="es-ES" sz="2400" err="1">
                <a:latin typeface="HelveticaNeueLT Std Thin Cn"/>
              </a:rPr>
              <a:t>citizens</a:t>
            </a:r>
            <a:r>
              <a:rPr lang="es-ES" sz="2400">
                <a:latin typeface="HelveticaNeueLT Std Thin Cn"/>
              </a:rPr>
              <a:t>"</a:t>
            </a:r>
            <a:endParaRPr lang="en-US" sz="2400"/>
          </a:p>
          <a:p>
            <a:pPr marL="951865" lvl="1" indent="-342900">
              <a:buFont typeface="Arial,Sans-Serif"/>
              <a:buChar char="•"/>
            </a:pPr>
            <a:r>
              <a:rPr lang="es-ES" sz="2400">
                <a:latin typeface="HelveticaNeueLT Std Thin Cn"/>
              </a:rPr>
              <a:t>Vitoria-Gasteiz census data</a:t>
            </a:r>
            <a:endParaRPr lang="en-US" sz="2400">
              <a:latin typeface="HelveticaNeueLT Std Thin Cn"/>
            </a:endParaRPr>
          </a:p>
          <a:p>
            <a:pPr marL="951865" lvl="1" indent="-342900">
              <a:buFont typeface="Arial,Sans-Serif"/>
              <a:buChar char="•"/>
            </a:pPr>
            <a:endParaRPr lang="es-ES" sz="2400">
              <a:latin typeface="HelveticaNeueLT Std Thin Cn"/>
            </a:endParaRPr>
          </a:p>
          <a:p>
            <a:pPr marL="951865" lvl="1" indent="-342900">
              <a:buFont typeface="Arial,Sans-Serif"/>
              <a:buChar char="•"/>
            </a:pPr>
            <a:r>
              <a:rPr lang="es-ES" sz="2400" err="1">
                <a:latin typeface="HelveticaNeueLT Std Thin Cn"/>
              </a:rPr>
              <a:t>Population</a:t>
            </a:r>
            <a:r>
              <a:rPr lang="es-ES" sz="2400">
                <a:latin typeface="HelveticaNeueLT Std Thin Cn"/>
              </a:rPr>
              <a:t> </a:t>
            </a:r>
            <a:r>
              <a:rPr lang="es-ES" sz="2400" err="1">
                <a:latin typeface="HelveticaNeueLT Std Thin Cn"/>
              </a:rPr>
              <a:t>profiles</a:t>
            </a:r>
            <a:r>
              <a:rPr lang="es-ES" sz="2400">
                <a:latin typeface="HelveticaNeueLT Std Thin Cn"/>
              </a:rPr>
              <a:t> </a:t>
            </a:r>
            <a:r>
              <a:rPr lang="es-ES" sz="2400" err="1">
                <a:latin typeface="HelveticaNeueLT Std Thin Cn"/>
              </a:rPr>
              <a:t>obtained</a:t>
            </a:r>
            <a:r>
              <a:rPr lang="es-ES" sz="2400">
                <a:latin typeface="HelveticaNeueLT Std Thin Cn"/>
              </a:rPr>
              <a:t> </a:t>
            </a:r>
            <a:r>
              <a:rPr lang="es-ES" sz="2400" err="1">
                <a:latin typeface="HelveticaNeueLT Std Thin Cn"/>
              </a:rPr>
              <a:t>from</a:t>
            </a:r>
            <a:r>
              <a:rPr lang="es-ES" sz="2400">
                <a:latin typeface="HelveticaNeueLT Std Thin Cn"/>
              </a:rPr>
              <a:t> real data</a:t>
            </a:r>
          </a:p>
        </p:txBody>
      </p:sp>
      <p:sp>
        <p:nvSpPr>
          <p:cNvPr id="6" name="Marcador de contenido 2">
            <a:extLst>
              <a:ext uri="{FF2B5EF4-FFF2-40B4-BE49-F238E27FC236}">
                <a16:creationId xmlns:a16="http://schemas.microsoft.com/office/drawing/2014/main" id="{82643C60-E67D-4532-962C-EDF681781C1F}"/>
              </a:ext>
            </a:extLst>
          </p:cNvPr>
          <p:cNvSpPr txBox="1">
            <a:spLocks/>
          </p:cNvSpPr>
          <p:nvPr/>
        </p:nvSpPr>
        <p:spPr>
          <a:xfrm>
            <a:off x="366445" y="1284468"/>
            <a:ext cx="6172963" cy="2144532"/>
          </a:xfrm>
          <a:prstGeom prst="rect">
            <a:avLst/>
          </a:prstGeom>
        </p:spPr>
        <p:txBody>
          <a:bodyPr lIns="91440" tIns="45720" rIns="91440" bIns="45720" anchor="t"/>
          <a:lstStyle>
            <a:lvl1pPr marL="0" indent="0" algn="l" defTabSz="914377" rtl="0" eaLnBrk="1" latinLnBrk="0" hangingPunct="1">
              <a:spcBef>
                <a:spcPct val="20000"/>
              </a:spcBef>
              <a:buClr>
                <a:srgbClr val="C00000"/>
              </a:buClr>
              <a:buFont typeface="Calibri" panose="020F0502020204030204" pitchFamily="34" charset="0"/>
              <a:buNone/>
              <a:defRPr lang="en-US" sz="2401" kern="1200" baseline="0" dirty="0">
                <a:solidFill>
                  <a:schemeClr val="tx1"/>
                </a:solidFill>
                <a:latin typeface="HelveticaNeueLT Std Thin Cn" panose="020B0406020202030204" pitchFamily="34" charset="0"/>
                <a:ea typeface="+mj-ea"/>
                <a:cs typeface="Helvetica Neue" panose="02000503000000020004"/>
              </a:defRPr>
            </a:lvl1pPr>
            <a:lvl2pPr marL="742932" indent="-285744" algn="l" defTabSz="914377" rtl="0" eaLnBrk="1" latinLnBrk="0" hangingPunct="1">
              <a:spcBef>
                <a:spcPct val="20000"/>
              </a:spcBef>
              <a:buClr>
                <a:srgbClr val="C00000"/>
              </a:buClr>
              <a:buFont typeface="Calibri" panose="020F0502020204030204" pitchFamily="34" charset="0"/>
              <a:buChar char="•"/>
              <a:defRPr lang="en-US" sz="2401" kern="1200" baseline="0" dirty="0">
                <a:solidFill>
                  <a:schemeClr val="tx1"/>
                </a:solidFill>
                <a:latin typeface="HelveticaNeueLT Std Thin Cn" panose="020B0406020202030204" pitchFamily="34" charset="0"/>
                <a:ea typeface="+mj-ea"/>
                <a:cs typeface="Helvetica Neue" panose="02000503000000020004"/>
              </a:defRPr>
            </a:lvl2pPr>
            <a:lvl3pPr marL="1142971" indent="-228594" algn="l" defTabSz="914377" rtl="0" eaLnBrk="1" latinLnBrk="0" hangingPunct="1">
              <a:spcBef>
                <a:spcPct val="20000"/>
              </a:spcBef>
              <a:buClr>
                <a:srgbClr val="C00000"/>
              </a:buClr>
              <a:buFont typeface="Calibri" panose="020F0502020204030204" pitchFamily="34" charset="0"/>
              <a:buChar char="•"/>
              <a:defRPr lang="en-US" sz="2401" kern="1200" baseline="0" dirty="0">
                <a:solidFill>
                  <a:schemeClr val="tx1"/>
                </a:solidFill>
                <a:latin typeface="HelveticaNeueLT Std Thin Cn" panose="020B0406020202030204" pitchFamily="34" charset="0"/>
                <a:ea typeface="+mj-ea"/>
                <a:cs typeface="Helvetica Neue" panose="02000503000000020004"/>
              </a:defRPr>
            </a:lvl3pPr>
            <a:lvl4pPr marL="1600160" indent="-228594" algn="l" defTabSz="914377"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400" kern="1200">
                <a:solidFill>
                  <a:schemeClr val="tx2"/>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400" err="1">
                <a:latin typeface="HelveticaNeueLT Std Thin Cn"/>
              </a:rPr>
              <a:t>Representing</a:t>
            </a:r>
            <a:r>
              <a:rPr lang="es-ES" sz="2400">
                <a:latin typeface="HelveticaNeueLT Std Thin Cn"/>
              </a:rPr>
              <a:t> </a:t>
            </a:r>
            <a:r>
              <a:rPr lang="es-ES" sz="2400" err="1">
                <a:latin typeface="HelveticaNeueLT Std Thin Cn"/>
              </a:rPr>
              <a:t>the</a:t>
            </a:r>
            <a:r>
              <a:rPr lang="es-ES" sz="2400">
                <a:latin typeface="HelveticaNeueLT Std Thin Cn"/>
              </a:rPr>
              <a:t> population</a:t>
            </a:r>
            <a:endParaRPr lang="es-ES"/>
          </a:p>
        </p:txBody>
      </p:sp>
      <p:pic>
        <p:nvPicPr>
          <p:cNvPr id="5" name="Imagen 6" descr="Diagrama&#10;&#10;Descripción generada automáticamente">
            <a:extLst>
              <a:ext uri="{FF2B5EF4-FFF2-40B4-BE49-F238E27FC236}">
                <a16:creationId xmlns:a16="http://schemas.microsoft.com/office/drawing/2014/main" id="{4009B6CB-0836-4C8C-9FCA-2669E6058508}"/>
              </a:ext>
            </a:extLst>
          </p:cNvPr>
          <p:cNvPicPr>
            <a:picLocks noChangeAspect="1"/>
          </p:cNvPicPr>
          <p:nvPr/>
        </p:nvPicPr>
        <p:blipFill>
          <a:blip r:embed="rId2"/>
          <a:stretch>
            <a:fillRect/>
          </a:stretch>
        </p:blipFill>
        <p:spPr>
          <a:xfrm>
            <a:off x="5839763" y="2501935"/>
            <a:ext cx="6172200" cy="3571423"/>
          </a:xfrm>
          <a:prstGeom prst="rect">
            <a:avLst/>
          </a:prstGeom>
        </p:spPr>
      </p:pic>
    </p:spTree>
    <p:extLst>
      <p:ext uri="{BB962C8B-B14F-4D97-AF65-F5344CB8AC3E}">
        <p14:creationId xmlns:p14="http://schemas.microsoft.com/office/powerpoint/2010/main" val="3092837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714FD-929F-4F21-BAA7-E44E3918B4C5}"/>
              </a:ext>
            </a:extLst>
          </p:cNvPr>
          <p:cNvSpPr>
            <a:spLocks noGrp="1"/>
          </p:cNvSpPr>
          <p:nvPr>
            <p:ph type="title"/>
          </p:nvPr>
        </p:nvSpPr>
        <p:spPr/>
        <p:txBody>
          <a:bodyPr lIns="91440" tIns="45720" rIns="91440" bIns="45720" anchor="t"/>
          <a:lstStyle/>
          <a:p>
            <a:r>
              <a:rPr lang="es-ES" err="1">
                <a:latin typeface="HelveticaNeueLT Std Thin Cn"/>
              </a:rPr>
              <a:t>Phase</a:t>
            </a:r>
            <a:r>
              <a:rPr lang="es-ES">
                <a:latin typeface="HelveticaNeueLT Std Thin Cn"/>
              </a:rPr>
              <a:t> 6: </a:t>
            </a:r>
            <a:r>
              <a:rPr lang="es-ES" err="1">
                <a:latin typeface="HelveticaNeueLT Std Thin Cn"/>
              </a:rPr>
              <a:t>reproducing</a:t>
            </a:r>
            <a:r>
              <a:rPr lang="es-ES">
                <a:latin typeface="HelveticaNeueLT Std Thin Cn"/>
              </a:rPr>
              <a:t> </a:t>
            </a:r>
            <a:r>
              <a:rPr lang="es-ES" err="1">
                <a:latin typeface="HelveticaNeueLT Std Thin Cn"/>
              </a:rPr>
              <a:t>the</a:t>
            </a:r>
            <a:r>
              <a:rPr lang="es-ES">
                <a:latin typeface="HelveticaNeueLT Std Thin Cn"/>
              </a:rPr>
              <a:t> </a:t>
            </a:r>
            <a:r>
              <a:rPr lang="es-ES" err="1">
                <a:latin typeface="HelveticaNeueLT Std Thin Cn"/>
              </a:rPr>
              <a:t>process</a:t>
            </a:r>
          </a:p>
        </p:txBody>
      </p:sp>
      <p:sp>
        <p:nvSpPr>
          <p:cNvPr id="3" name="Content Placeholder 2">
            <a:extLst>
              <a:ext uri="{FF2B5EF4-FFF2-40B4-BE49-F238E27FC236}">
                <a16:creationId xmlns:a16="http://schemas.microsoft.com/office/drawing/2014/main" id="{0C355A05-6F85-4BF8-B93D-1ED67DDCF833}"/>
              </a:ext>
            </a:extLst>
          </p:cNvPr>
          <p:cNvSpPr>
            <a:spLocks noGrp="1"/>
          </p:cNvSpPr>
          <p:nvPr>
            <p:ph idx="1"/>
          </p:nvPr>
        </p:nvSpPr>
        <p:spPr>
          <a:xfrm>
            <a:off x="296912" y="1261947"/>
            <a:ext cx="10959008" cy="4199363"/>
          </a:xfrm>
        </p:spPr>
        <p:txBody>
          <a:bodyPr lIns="91440" tIns="45720" rIns="91440" bIns="45720" anchor="t"/>
          <a:lstStyle/>
          <a:p>
            <a:endParaRPr lang="es-ES" sz="2400">
              <a:latin typeface="HelveticaNeueLT Std Thin Cn"/>
            </a:endParaRPr>
          </a:p>
          <a:p>
            <a:endParaRPr lang="es-ES"/>
          </a:p>
          <a:p>
            <a:endParaRPr lang="en-US"/>
          </a:p>
          <a:p>
            <a:pPr marL="1200150" lvl="1" indent="-457200"/>
            <a:endParaRPr lang="en-US"/>
          </a:p>
          <a:p>
            <a:pPr marL="1200150" lvl="1" indent="-457200"/>
            <a:endParaRPr lang="en-US"/>
          </a:p>
        </p:txBody>
      </p:sp>
      <p:graphicFrame>
        <p:nvGraphicFramePr>
          <p:cNvPr id="6" name="Tabla 6">
            <a:extLst>
              <a:ext uri="{FF2B5EF4-FFF2-40B4-BE49-F238E27FC236}">
                <a16:creationId xmlns:a16="http://schemas.microsoft.com/office/drawing/2014/main" id="{E1C40548-F80F-43D7-B49A-990113E14FFC}"/>
              </a:ext>
            </a:extLst>
          </p:cNvPr>
          <p:cNvGraphicFramePr>
            <a:graphicFrameLocks noGrp="1"/>
          </p:cNvGraphicFramePr>
          <p:nvPr>
            <p:extLst>
              <p:ext uri="{D42A27DB-BD31-4B8C-83A1-F6EECF244321}">
                <p14:modId xmlns:p14="http://schemas.microsoft.com/office/powerpoint/2010/main" val="2777253537"/>
              </p:ext>
            </p:extLst>
          </p:nvPr>
        </p:nvGraphicFramePr>
        <p:xfrm>
          <a:off x="296912" y="1850366"/>
          <a:ext cx="11778786" cy="2221623"/>
        </p:xfrm>
        <a:graphic>
          <a:graphicData uri="http://schemas.openxmlformats.org/drawingml/2006/table">
            <a:tbl>
              <a:tblPr firstRow="1" bandRow="1">
                <a:tableStyleId>{5C22544A-7EE6-4342-B048-85BDC9FD1C3A}</a:tableStyleId>
              </a:tblPr>
              <a:tblGrid>
                <a:gridCol w="1758461">
                  <a:extLst>
                    <a:ext uri="{9D8B030D-6E8A-4147-A177-3AD203B41FA5}">
                      <a16:colId xmlns:a16="http://schemas.microsoft.com/office/drawing/2014/main" val="4115826772"/>
                    </a:ext>
                  </a:extLst>
                </a:gridCol>
                <a:gridCol w="1172305">
                  <a:extLst>
                    <a:ext uri="{9D8B030D-6E8A-4147-A177-3AD203B41FA5}">
                      <a16:colId xmlns:a16="http://schemas.microsoft.com/office/drawing/2014/main" val="400911504"/>
                    </a:ext>
                  </a:extLst>
                </a:gridCol>
                <a:gridCol w="1428750">
                  <a:extLst>
                    <a:ext uri="{9D8B030D-6E8A-4147-A177-3AD203B41FA5}">
                      <a16:colId xmlns:a16="http://schemas.microsoft.com/office/drawing/2014/main" val="3080696881"/>
                    </a:ext>
                  </a:extLst>
                </a:gridCol>
                <a:gridCol w="1058333">
                  <a:extLst>
                    <a:ext uri="{9D8B030D-6E8A-4147-A177-3AD203B41FA5}">
                      <a16:colId xmlns:a16="http://schemas.microsoft.com/office/drawing/2014/main" val="1918259916"/>
                    </a:ext>
                  </a:extLst>
                </a:gridCol>
                <a:gridCol w="1245914">
                  <a:extLst>
                    <a:ext uri="{9D8B030D-6E8A-4147-A177-3AD203B41FA5}">
                      <a16:colId xmlns:a16="http://schemas.microsoft.com/office/drawing/2014/main" val="596778896"/>
                    </a:ext>
                  </a:extLst>
                </a:gridCol>
                <a:gridCol w="1266420">
                  <a:extLst>
                    <a:ext uri="{9D8B030D-6E8A-4147-A177-3AD203B41FA5}">
                      <a16:colId xmlns:a16="http://schemas.microsoft.com/office/drawing/2014/main" val="3410876727"/>
                    </a:ext>
                  </a:extLst>
                </a:gridCol>
                <a:gridCol w="1361672">
                  <a:extLst>
                    <a:ext uri="{9D8B030D-6E8A-4147-A177-3AD203B41FA5}">
                      <a16:colId xmlns:a16="http://schemas.microsoft.com/office/drawing/2014/main" val="2838549753"/>
                    </a:ext>
                  </a:extLst>
                </a:gridCol>
                <a:gridCol w="1329919">
                  <a:extLst>
                    <a:ext uri="{9D8B030D-6E8A-4147-A177-3AD203B41FA5}">
                      <a16:colId xmlns:a16="http://schemas.microsoft.com/office/drawing/2014/main" val="10007102"/>
                    </a:ext>
                  </a:extLst>
                </a:gridCol>
                <a:gridCol w="1157012">
                  <a:extLst>
                    <a:ext uri="{9D8B030D-6E8A-4147-A177-3AD203B41FA5}">
                      <a16:colId xmlns:a16="http://schemas.microsoft.com/office/drawing/2014/main" val="540658611"/>
                    </a:ext>
                  </a:extLst>
                </a:gridCol>
              </a:tblGrid>
              <a:tr h="791614">
                <a:tc>
                  <a:txBody>
                    <a:bodyPr/>
                    <a:lstStyle/>
                    <a:p>
                      <a:pPr lvl="0" algn="ctr">
                        <a:buNone/>
                      </a:pPr>
                      <a:r>
                        <a:rPr lang="es-ES" err="1"/>
                        <a:t>Critical</a:t>
                      </a:r>
                      <a:r>
                        <a:rPr lang="es-ES"/>
                        <a:t> </a:t>
                      </a:r>
                      <a:r>
                        <a:rPr lang="es-ES" err="1"/>
                        <a:t>node</a:t>
                      </a:r>
                    </a:p>
                  </a:txBody>
                  <a:tcPr/>
                </a:tc>
                <a:tc>
                  <a:txBody>
                    <a:bodyPr/>
                    <a:lstStyle/>
                    <a:p>
                      <a:pPr algn="ctr"/>
                      <a:r>
                        <a:rPr lang="es-ES" err="1"/>
                        <a:t>Trigger</a:t>
                      </a:r>
                    </a:p>
                  </a:txBody>
                  <a:tcPr/>
                </a:tc>
                <a:tc>
                  <a:txBody>
                    <a:bodyPr/>
                    <a:lstStyle/>
                    <a:p>
                      <a:pPr algn="ctr"/>
                      <a:r>
                        <a:rPr lang="es-ES" err="1"/>
                        <a:t>Tactic</a:t>
                      </a:r>
                    </a:p>
                  </a:txBody>
                  <a:tcPr/>
                </a:tc>
                <a:tc>
                  <a:txBody>
                    <a:bodyPr/>
                    <a:lstStyle/>
                    <a:p>
                      <a:pPr algn="ctr"/>
                      <a:r>
                        <a:rPr lang="es-ES" err="1"/>
                        <a:t>Duration</a:t>
                      </a:r>
                    </a:p>
                  </a:txBody>
                  <a:tcPr/>
                </a:tc>
                <a:tc>
                  <a:txBody>
                    <a:bodyPr/>
                    <a:lstStyle/>
                    <a:p>
                      <a:pPr algn="ctr"/>
                      <a:r>
                        <a:rPr lang="es-ES" err="1"/>
                        <a:t>Frequency</a:t>
                      </a:r>
                    </a:p>
                  </a:txBody>
                  <a:tcPr/>
                </a:tc>
                <a:tc>
                  <a:txBody>
                    <a:bodyPr/>
                    <a:lstStyle/>
                    <a:p>
                      <a:pPr lvl="0" algn="ctr">
                        <a:buNone/>
                      </a:pPr>
                      <a:r>
                        <a:rPr lang="es-ES" err="1"/>
                        <a:t>Orientation</a:t>
                      </a:r>
                      <a:r>
                        <a:rPr lang="es-ES"/>
                        <a:t> </a:t>
                      </a:r>
                    </a:p>
                  </a:txBody>
                  <a:tcPr/>
                </a:tc>
                <a:tc>
                  <a:txBody>
                    <a:bodyPr/>
                    <a:lstStyle/>
                    <a:p>
                      <a:pPr algn="ctr"/>
                      <a:r>
                        <a:rPr lang="es-ES" err="1"/>
                        <a:t>Audience</a:t>
                      </a:r>
                    </a:p>
                  </a:txBody>
                  <a:tcPr/>
                </a:tc>
                <a:tc>
                  <a:txBody>
                    <a:bodyPr/>
                    <a:lstStyle/>
                    <a:p>
                      <a:pPr algn="ctr"/>
                      <a:r>
                        <a:rPr lang="es-ES" err="1"/>
                        <a:t>Coverage</a:t>
                      </a:r>
                    </a:p>
                  </a:txBody>
                  <a:tcPr/>
                </a:tc>
                <a:tc>
                  <a:txBody>
                    <a:bodyPr/>
                    <a:lstStyle/>
                    <a:p>
                      <a:pPr algn="ctr"/>
                      <a:r>
                        <a:rPr lang="es-ES" err="1"/>
                        <a:t>Opinion</a:t>
                      </a:r>
                    </a:p>
                  </a:txBody>
                  <a:tcPr/>
                </a:tc>
                <a:extLst>
                  <a:ext uri="{0D108BD9-81ED-4DB2-BD59-A6C34878D82A}">
                    <a16:rowId xmlns:a16="http://schemas.microsoft.com/office/drawing/2014/main" val="757610104"/>
                  </a:ext>
                </a:extLst>
              </a:tr>
              <a:tr h="1430009">
                <a:tc>
                  <a:txBody>
                    <a:bodyPr/>
                    <a:lstStyle/>
                    <a:p>
                      <a:pPr algn="ctr"/>
                      <a:r>
                        <a:rPr lang="es-ES" err="1"/>
                        <a:t>Neighboorhood</a:t>
                      </a:r>
                      <a:r>
                        <a:rPr lang="es-ES"/>
                        <a:t> </a:t>
                      </a:r>
                      <a:r>
                        <a:rPr lang="es-ES" err="1"/>
                        <a:t>Associations</a:t>
                      </a:r>
                    </a:p>
                  </a:txBody>
                  <a:tcPr/>
                </a:tc>
                <a:tc>
                  <a:txBody>
                    <a:bodyPr/>
                    <a:lstStyle/>
                    <a:p>
                      <a:pPr algn="ctr"/>
                      <a:r>
                        <a:rPr lang="es-ES"/>
                        <a:t>09/2009</a:t>
                      </a:r>
                    </a:p>
                  </a:txBody>
                  <a:tcPr/>
                </a:tc>
                <a:tc>
                  <a:txBody>
                    <a:bodyPr/>
                    <a:lstStyle/>
                    <a:p>
                      <a:pPr algn="ctr">
                        <a:lnSpc>
                          <a:spcPct val="107000"/>
                        </a:lnSpc>
                        <a:spcAft>
                          <a:spcPts val="800"/>
                        </a:spcAft>
                      </a:pPr>
                      <a:r>
                        <a:rPr lang="es-ES" sz="1800" kern="1200" err="1">
                          <a:solidFill>
                            <a:schemeClr val="dk1"/>
                          </a:solidFill>
                          <a:latin typeface="+mn-lt"/>
                          <a:ea typeface="+mn-ea"/>
                          <a:cs typeface="+mn-cs"/>
                        </a:rPr>
                        <a:t>Establishing</a:t>
                      </a:r>
                      <a:r>
                        <a:rPr lang="es-ES" sz="1800" kern="1200">
                          <a:solidFill>
                            <a:schemeClr val="dk1"/>
                          </a:solidFill>
                          <a:latin typeface="+mn-lt"/>
                          <a:ea typeface="+mn-ea"/>
                          <a:cs typeface="+mn-cs"/>
                        </a:rPr>
                        <a:t> a </a:t>
                      </a:r>
                      <a:r>
                        <a:rPr lang="es-ES" sz="1800" kern="1200" err="1">
                          <a:solidFill>
                            <a:schemeClr val="dk1"/>
                          </a:solidFill>
                          <a:latin typeface="+mn-lt"/>
                          <a:ea typeface="+mn-ea"/>
                          <a:cs typeface="+mn-cs"/>
                        </a:rPr>
                        <a:t>critic</a:t>
                      </a:r>
                      <a:r>
                        <a:rPr lang="es-ES" sz="1800" kern="1200">
                          <a:solidFill>
                            <a:schemeClr val="dk1"/>
                          </a:solidFill>
                          <a:latin typeface="+mn-lt"/>
                          <a:ea typeface="+mn-ea"/>
                          <a:cs typeface="+mn-cs"/>
                        </a:rPr>
                        <a:t> position </a:t>
                      </a:r>
                      <a:r>
                        <a:rPr lang="es-ES" sz="1800" kern="1200" err="1">
                          <a:solidFill>
                            <a:schemeClr val="dk1"/>
                          </a:solidFill>
                          <a:latin typeface="+mn-lt"/>
                          <a:ea typeface="+mn-ea"/>
                          <a:cs typeface="+mn-cs"/>
                        </a:rPr>
                        <a:t>through</a:t>
                      </a:r>
                      <a:r>
                        <a:rPr lang="es-ES" sz="1800" kern="1200">
                          <a:solidFill>
                            <a:schemeClr val="dk1"/>
                          </a:solidFill>
                          <a:latin typeface="+mn-lt"/>
                          <a:ea typeface="+mn-ea"/>
                          <a:cs typeface="+mn-cs"/>
                        </a:rPr>
                        <a:t> </a:t>
                      </a:r>
                      <a:r>
                        <a:rPr lang="es-ES" sz="1800" kern="1200" err="1">
                          <a:solidFill>
                            <a:schemeClr val="dk1"/>
                          </a:solidFill>
                          <a:latin typeface="+mn-lt"/>
                          <a:ea typeface="+mn-ea"/>
                          <a:cs typeface="+mn-cs"/>
                        </a:rPr>
                        <a:t>the</a:t>
                      </a:r>
                      <a:r>
                        <a:rPr lang="es-ES" sz="1800" kern="1200">
                          <a:solidFill>
                            <a:schemeClr val="dk1"/>
                          </a:solidFill>
                          <a:latin typeface="+mn-lt"/>
                          <a:ea typeface="+mn-ea"/>
                          <a:cs typeface="+mn-cs"/>
                        </a:rPr>
                        <a:t> local </a:t>
                      </a:r>
                      <a:r>
                        <a:rPr lang="es-ES" sz="1800" kern="1200" err="1">
                          <a:solidFill>
                            <a:schemeClr val="dk1"/>
                          </a:solidFill>
                          <a:latin typeface="+mn-lt"/>
                          <a:ea typeface="+mn-ea"/>
                          <a:cs typeface="+mn-cs"/>
                        </a:rPr>
                        <a:t>press</a:t>
                      </a:r>
                    </a:p>
                  </a:txBody>
                  <a:tcPr marL="68580" marR="68580" marT="0" marB="0"/>
                </a:tc>
                <a:tc>
                  <a:txBody>
                    <a:bodyPr/>
                    <a:lstStyle/>
                    <a:p>
                      <a:pPr algn="ctr"/>
                      <a:r>
                        <a:rPr lang="es-ES"/>
                        <a:t>2 </a:t>
                      </a:r>
                      <a:r>
                        <a:rPr lang="es-ES" err="1"/>
                        <a:t>months</a:t>
                      </a:r>
                    </a:p>
                  </a:txBody>
                  <a:tcPr/>
                </a:tc>
                <a:tc>
                  <a:txBody>
                    <a:bodyPr/>
                    <a:lstStyle/>
                    <a:p>
                      <a:pPr algn="ctr"/>
                      <a:r>
                        <a:rPr lang="es-ES"/>
                        <a:t>1 per </a:t>
                      </a:r>
                      <a:r>
                        <a:rPr lang="es-ES" err="1"/>
                        <a:t>month</a:t>
                      </a:r>
                    </a:p>
                  </a:txBody>
                  <a:tcPr/>
                </a:tc>
                <a:tc>
                  <a:txBody>
                    <a:bodyPr/>
                    <a:lstStyle/>
                    <a:p>
                      <a:pPr algn="ctr"/>
                      <a:r>
                        <a:rPr lang="es-ES" err="1"/>
                        <a:t>Comfort</a:t>
                      </a:r>
                      <a:endParaRPr lang="es-ES"/>
                    </a:p>
                  </a:txBody>
                  <a:tcPr/>
                </a:tc>
                <a:tc>
                  <a:txBody>
                    <a:bodyPr/>
                    <a:lstStyle/>
                    <a:p>
                      <a:pPr algn="ctr"/>
                      <a:r>
                        <a:rPr lang="es-ES"/>
                        <a:t>Medium</a:t>
                      </a:r>
                    </a:p>
                  </a:txBody>
                  <a:tcPr/>
                </a:tc>
                <a:tc>
                  <a:txBody>
                    <a:bodyPr/>
                    <a:lstStyle/>
                    <a:p>
                      <a:pPr algn="ctr"/>
                      <a:r>
                        <a:rPr lang="es-ES"/>
                        <a:t>Yes (2 </a:t>
                      </a:r>
                      <a:r>
                        <a:rPr lang="es-ES" err="1"/>
                        <a:t>news</a:t>
                      </a:r>
                      <a:r>
                        <a:rPr lang="es-ES"/>
                        <a:t>)</a:t>
                      </a:r>
                    </a:p>
                  </a:txBody>
                  <a:tcPr/>
                </a:tc>
                <a:tc>
                  <a:txBody>
                    <a:bodyPr/>
                    <a:lstStyle/>
                    <a:p>
                      <a:pPr lvl="0" algn="ctr">
                        <a:buNone/>
                      </a:pPr>
                      <a:r>
                        <a:rPr lang="es-ES" err="1"/>
                        <a:t>Against</a:t>
                      </a:r>
                    </a:p>
                  </a:txBody>
                  <a:tcPr/>
                </a:tc>
                <a:extLst>
                  <a:ext uri="{0D108BD9-81ED-4DB2-BD59-A6C34878D82A}">
                    <a16:rowId xmlns:a16="http://schemas.microsoft.com/office/drawing/2014/main" val="1360765341"/>
                  </a:ext>
                </a:extLst>
              </a:tr>
            </a:tbl>
          </a:graphicData>
        </a:graphic>
      </p:graphicFrame>
      <p:graphicFrame>
        <p:nvGraphicFramePr>
          <p:cNvPr id="8" name="Tabla 8">
            <a:extLst>
              <a:ext uri="{FF2B5EF4-FFF2-40B4-BE49-F238E27FC236}">
                <a16:creationId xmlns:a16="http://schemas.microsoft.com/office/drawing/2014/main" id="{6436ABA1-06DC-4893-B389-78AA7E154162}"/>
              </a:ext>
            </a:extLst>
          </p:cNvPr>
          <p:cNvGraphicFramePr>
            <a:graphicFrameLocks noGrp="1"/>
          </p:cNvGraphicFramePr>
          <p:nvPr>
            <p:extLst>
              <p:ext uri="{D42A27DB-BD31-4B8C-83A1-F6EECF244321}">
                <p14:modId xmlns:p14="http://schemas.microsoft.com/office/powerpoint/2010/main" val="1876379581"/>
              </p:ext>
            </p:extLst>
          </p:nvPr>
        </p:nvGraphicFramePr>
        <p:xfrm>
          <a:off x="296913" y="4352941"/>
          <a:ext cx="11778824" cy="1644246"/>
        </p:xfrm>
        <a:graphic>
          <a:graphicData uri="http://schemas.openxmlformats.org/drawingml/2006/table">
            <a:tbl>
              <a:tblPr firstRow="1" bandRow="1">
                <a:tableStyleId>{5C22544A-7EE6-4342-B048-85BDC9FD1C3A}</a:tableStyleId>
              </a:tblPr>
              <a:tblGrid>
                <a:gridCol w="1472353">
                  <a:extLst>
                    <a:ext uri="{9D8B030D-6E8A-4147-A177-3AD203B41FA5}">
                      <a16:colId xmlns:a16="http://schemas.microsoft.com/office/drawing/2014/main" val="4072489100"/>
                    </a:ext>
                  </a:extLst>
                </a:gridCol>
                <a:gridCol w="1472353">
                  <a:extLst>
                    <a:ext uri="{9D8B030D-6E8A-4147-A177-3AD203B41FA5}">
                      <a16:colId xmlns:a16="http://schemas.microsoft.com/office/drawing/2014/main" val="159128031"/>
                    </a:ext>
                  </a:extLst>
                </a:gridCol>
                <a:gridCol w="1472353">
                  <a:extLst>
                    <a:ext uri="{9D8B030D-6E8A-4147-A177-3AD203B41FA5}">
                      <a16:colId xmlns:a16="http://schemas.microsoft.com/office/drawing/2014/main" val="1546095901"/>
                    </a:ext>
                  </a:extLst>
                </a:gridCol>
                <a:gridCol w="1472353">
                  <a:extLst>
                    <a:ext uri="{9D8B030D-6E8A-4147-A177-3AD203B41FA5}">
                      <a16:colId xmlns:a16="http://schemas.microsoft.com/office/drawing/2014/main" val="4118637886"/>
                    </a:ext>
                  </a:extLst>
                </a:gridCol>
                <a:gridCol w="1472353">
                  <a:extLst>
                    <a:ext uri="{9D8B030D-6E8A-4147-A177-3AD203B41FA5}">
                      <a16:colId xmlns:a16="http://schemas.microsoft.com/office/drawing/2014/main" val="1820162409"/>
                    </a:ext>
                  </a:extLst>
                </a:gridCol>
                <a:gridCol w="1472353">
                  <a:extLst>
                    <a:ext uri="{9D8B030D-6E8A-4147-A177-3AD203B41FA5}">
                      <a16:colId xmlns:a16="http://schemas.microsoft.com/office/drawing/2014/main" val="4037577068"/>
                    </a:ext>
                  </a:extLst>
                </a:gridCol>
                <a:gridCol w="1472353">
                  <a:extLst>
                    <a:ext uri="{9D8B030D-6E8A-4147-A177-3AD203B41FA5}">
                      <a16:colId xmlns:a16="http://schemas.microsoft.com/office/drawing/2014/main" val="1146493771"/>
                    </a:ext>
                  </a:extLst>
                </a:gridCol>
                <a:gridCol w="1472353">
                  <a:extLst>
                    <a:ext uri="{9D8B030D-6E8A-4147-A177-3AD203B41FA5}">
                      <a16:colId xmlns:a16="http://schemas.microsoft.com/office/drawing/2014/main" val="2425862302"/>
                    </a:ext>
                  </a:extLst>
                </a:gridCol>
              </a:tblGrid>
              <a:tr h="1004166">
                <a:tc>
                  <a:txBody>
                    <a:bodyPr/>
                    <a:lstStyle/>
                    <a:p>
                      <a:pPr algn="ctr"/>
                      <a:r>
                        <a:rPr lang="es-ES" err="1"/>
                        <a:t>Primary</a:t>
                      </a:r>
                      <a:r>
                        <a:rPr lang="es-ES"/>
                        <a:t> </a:t>
                      </a:r>
                      <a:r>
                        <a:rPr lang="es-ES" err="1"/>
                        <a:t>critical</a:t>
                      </a:r>
                      <a:r>
                        <a:rPr lang="es-ES"/>
                        <a:t> </a:t>
                      </a:r>
                      <a:r>
                        <a:rPr lang="es-ES" err="1"/>
                        <a:t>node</a:t>
                      </a:r>
                    </a:p>
                  </a:txBody>
                  <a:tcPr/>
                </a:tc>
                <a:tc>
                  <a:txBody>
                    <a:bodyPr/>
                    <a:lstStyle/>
                    <a:p>
                      <a:pPr algn="ctr"/>
                      <a:r>
                        <a:rPr lang="es-ES" err="1"/>
                        <a:t>Opinion</a:t>
                      </a:r>
                    </a:p>
                  </a:txBody>
                  <a:tcPr/>
                </a:tc>
                <a:tc>
                  <a:txBody>
                    <a:bodyPr/>
                    <a:lstStyle/>
                    <a:p>
                      <a:pPr algn="ctr"/>
                      <a:r>
                        <a:rPr lang="es-ES" err="1"/>
                        <a:t>Starting</a:t>
                      </a:r>
                      <a:r>
                        <a:rPr lang="es-ES"/>
                        <a:t> date</a:t>
                      </a:r>
                    </a:p>
                  </a:txBody>
                  <a:tcPr/>
                </a:tc>
                <a:tc>
                  <a:txBody>
                    <a:bodyPr/>
                    <a:lstStyle/>
                    <a:p>
                      <a:pPr lvl="0" algn="ctr">
                        <a:buNone/>
                      </a:pPr>
                      <a:r>
                        <a:rPr lang="es-ES" err="1"/>
                        <a:t>Ending</a:t>
                      </a:r>
                      <a:r>
                        <a:rPr lang="es-ES"/>
                        <a:t> date</a:t>
                      </a:r>
                    </a:p>
                  </a:txBody>
                  <a:tcPr/>
                </a:tc>
                <a:tc>
                  <a:txBody>
                    <a:bodyPr/>
                    <a:lstStyle/>
                    <a:p>
                      <a:pPr algn="ctr"/>
                      <a:r>
                        <a:rPr lang="es-ES" err="1"/>
                        <a:t>Frequency</a:t>
                      </a:r>
                    </a:p>
                  </a:txBody>
                  <a:tcPr/>
                </a:tc>
                <a:tc>
                  <a:txBody>
                    <a:bodyPr/>
                    <a:lstStyle/>
                    <a:p>
                      <a:pPr algn="ctr"/>
                      <a:r>
                        <a:rPr lang="es-ES" err="1"/>
                        <a:t>Extent</a:t>
                      </a:r>
                    </a:p>
                  </a:txBody>
                  <a:tcPr/>
                </a:tc>
                <a:tc>
                  <a:txBody>
                    <a:bodyPr/>
                    <a:lstStyle/>
                    <a:p>
                      <a:pPr lvl="0" algn="ctr">
                        <a:buNone/>
                      </a:pPr>
                      <a:r>
                        <a:rPr lang="es-ES" err="1"/>
                        <a:t>Secondary</a:t>
                      </a:r>
                      <a:r>
                        <a:rPr lang="es-ES"/>
                        <a:t> </a:t>
                      </a:r>
                      <a:r>
                        <a:rPr lang="es-ES" err="1"/>
                        <a:t>critical</a:t>
                      </a:r>
                      <a:r>
                        <a:rPr lang="es-ES"/>
                        <a:t> </a:t>
                      </a:r>
                      <a:r>
                        <a:rPr lang="es-ES" err="1"/>
                        <a:t>node</a:t>
                      </a:r>
                    </a:p>
                  </a:txBody>
                  <a:tcPr/>
                </a:tc>
                <a:tc>
                  <a:txBody>
                    <a:bodyPr/>
                    <a:lstStyle/>
                    <a:p>
                      <a:pPr algn="ctr"/>
                      <a:r>
                        <a:rPr lang="es-ES"/>
                        <a:t>Focus</a:t>
                      </a:r>
                    </a:p>
                  </a:txBody>
                  <a:tcPr/>
                </a:tc>
                <a:extLst>
                  <a:ext uri="{0D108BD9-81ED-4DB2-BD59-A6C34878D82A}">
                    <a16:rowId xmlns:a16="http://schemas.microsoft.com/office/drawing/2014/main" val="1213889361"/>
                  </a:ext>
                </a:extLst>
              </a:tr>
              <a:tr h="581779">
                <a:tc>
                  <a:txBody>
                    <a:bodyPr/>
                    <a:lstStyle/>
                    <a:p>
                      <a:pPr algn="ctr"/>
                      <a:r>
                        <a:rPr lang="es-ES" err="1"/>
                        <a:t>Other</a:t>
                      </a:r>
                      <a:r>
                        <a:rPr lang="es-ES"/>
                        <a:t> </a:t>
                      </a:r>
                      <a:r>
                        <a:rPr lang="es-ES" err="1"/>
                        <a:t>Associations</a:t>
                      </a:r>
                    </a:p>
                  </a:txBody>
                  <a:tcPr/>
                </a:tc>
                <a:tc>
                  <a:txBody>
                    <a:bodyPr/>
                    <a:lstStyle/>
                    <a:p>
                      <a:pPr algn="ctr"/>
                      <a:r>
                        <a:rPr lang="es-ES" err="1"/>
                        <a:t>Against</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a:t>09/2009</a:t>
                      </a:r>
                    </a:p>
                    <a:p>
                      <a:pPr algn="ctr"/>
                      <a:endParaRPr lang="es-ES"/>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a:t>10/2009</a:t>
                      </a:r>
                    </a:p>
                    <a:p>
                      <a:pPr algn="ctr"/>
                      <a:endParaRPr lang="es-ES"/>
                    </a:p>
                  </a:txBody>
                  <a:tcPr/>
                </a:tc>
                <a:tc>
                  <a:txBody>
                    <a:bodyPr/>
                    <a:lstStyle/>
                    <a:p>
                      <a:pPr algn="ctr"/>
                      <a:r>
                        <a:rPr lang="es-ES"/>
                        <a:t>1</a:t>
                      </a:r>
                    </a:p>
                  </a:txBody>
                  <a:tcPr/>
                </a:tc>
                <a:tc>
                  <a:txBody>
                    <a:bodyPr/>
                    <a:lstStyle/>
                    <a:p>
                      <a:pPr algn="ctr"/>
                      <a:r>
                        <a:rPr lang="es-ES"/>
                        <a:t>0.2</a:t>
                      </a:r>
                    </a:p>
                  </a:txBody>
                  <a:tcPr/>
                </a:tc>
                <a:tc>
                  <a:txBody>
                    <a:bodyPr/>
                    <a:lstStyle/>
                    <a:p>
                      <a:pPr algn="ctr"/>
                      <a:r>
                        <a:rPr lang="es-ES"/>
                        <a:t>Local </a:t>
                      </a:r>
                      <a:r>
                        <a:rPr lang="es-ES" err="1"/>
                        <a:t>Press</a:t>
                      </a:r>
                    </a:p>
                  </a:txBody>
                  <a:tcPr/>
                </a:tc>
                <a:tc>
                  <a:txBody>
                    <a:bodyPr/>
                    <a:lstStyle/>
                    <a:p>
                      <a:pPr algn="ctr"/>
                      <a:r>
                        <a:rPr lang="es-ES" err="1"/>
                        <a:t>Comfort</a:t>
                      </a:r>
                      <a:endParaRPr lang="es-ES"/>
                    </a:p>
                  </a:txBody>
                  <a:tcPr/>
                </a:tc>
                <a:extLst>
                  <a:ext uri="{0D108BD9-81ED-4DB2-BD59-A6C34878D82A}">
                    <a16:rowId xmlns:a16="http://schemas.microsoft.com/office/drawing/2014/main" val="3724376934"/>
                  </a:ext>
                </a:extLst>
              </a:tr>
            </a:tbl>
          </a:graphicData>
        </a:graphic>
      </p:graphicFrame>
    </p:spTree>
    <p:extLst>
      <p:ext uri="{BB962C8B-B14F-4D97-AF65-F5344CB8AC3E}">
        <p14:creationId xmlns:p14="http://schemas.microsoft.com/office/powerpoint/2010/main" val="2954015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382907-8F9F-42EB-B9CA-818C16474D7C}"/>
              </a:ext>
            </a:extLst>
          </p:cNvPr>
          <p:cNvSpPr>
            <a:spLocks noGrp="1"/>
          </p:cNvSpPr>
          <p:nvPr>
            <p:ph type="title"/>
          </p:nvPr>
        </p:nvSpPr>
        <p:spPr/>
        <p:txBody>
          <a:bodyPr lIns="91440" tIns="45720" rIns="91440" bIns="45720" anchor="t"/>
          <a:lstStyle/>
          <a:p>
            <a:r>
              <a:rPr lang="es-ES">
                <a:latin typeface="HelveticaNeueLT Std Thin Cn"/>
              </a:rPr>
              <a:t>Fase 6: </a:t>
            </a:r>
            <a:r>
              <a:rPr lang="es-ES" err="1">
                <a:latin typeface="HelveticaNeueLT Std Thin Cn"/>
              </a:rPr>
              <a:t>Reproducing</a:t>
            </a:r>
            <a:r>
              <a:rPr lang="es-ES">
                <a:latin typeface="HelveticaNeueLT Std Thin Cn"/>
              </a:rPr>
              <a:t> </a:t>
            </a:r>
            <a:r>
              <a:rPr lang="es-ES" err="1">
                <a:latin typeface="HelveticaNeueLT Std Thin Cn"/>
              </a:rPr>
              <a:t>the</a:t>
            </a:r>
            <a:r>
              <a:rPr lang="es-ES">
                <a:latin typeface="HelveticaNeueLT Std Thin Cn"/>
              </a:rPr>
              <a:t> process</a:t>
            </a:r>
          </a:p>
        </p:txBody>
      </p:sp>
      <p:sp>
        <p:nvSpPr>
          <p:cNvPr id="3" name="Marcador de contenido 2">
            <a:extLst>
              <a:ext uri="{FF2B5EF4-FFF2-40B4-BE49-F238E27FC236}">
                <a16:creationId xmlns:a16="http://schemas.microsoft.com/office/drawing/2014/main" id="{BEEA2F0E-8B61-4656-97B3-AEE36DD46132}"/>
              </a:ext>
            </a:extLst>
          </p:cNvPr>
          <p:cNvSpPr>
            <a:spLocks noGrp="1"/>
          </p:cNvSpPr>
          <p:nvPr>
            <p:ph idx="1"/>
          </p:nvPr>
        </p:nvSpPr>
        <p:spPr>
          <a:xfrm>
            <a:off x="626185" y="1605901"/>
            <a:ext cx="11125695" cy="4389862"/>
          </a:xfrm>
        </p:spPr>
        <p:txBody>
          <a:bodyPr lIns="91440" tIns="45720" rIns="91440" bIns="45720" anchor="t"/>
          <a:lstStyle/>
          <a:p>
            <a:r>
              <a:rPr lang="es-ES" sz="2400" err="1">
                <a:latin typeface="HelveticaNeueLT Std Thin Cn"/>
              </a:rPr>
              <a:t>Representation</a:t>
            </a:r>
            <a:r>
              <a:rPr lang="es-ES" sz="2400">
                <a:latin typeface="HelveticaNeueLT Std Thin Cn"/>
              </a:rPr>
              <a:t> </a:t>
            </a:r>
            <a:r>
              <a:rPr lang="es-ES" sz="2400" err="1">
                <a:latin typeface="HelveticaNeueLT Std Thin Cn"/>
              </a:rPr>
              <a:t>of</a:t>
            </a:r>
            <a:r>
              <a:rPr lang="es-ES" sz="2400">
                <a:latin typeface="HelveticaNeueLT Std Thin Cn"/>
              </a:rPr>
              <a:t> Vitoria-Gasteiz (</a:t>
            </a:r>
            <a:r>
              <a:rPr lang="es-ES" sz="2400" err="1">
                <a:latin typeface="HelveticaNeueLT Std Thin Cn"/>
              </a:rPr>
              <a:t>map</a:t>
            </a:r>
            <a:r>
              <a:rPr lang="es-ES" sz="2400">
                <a:latin typeface="HelveticaNeueLT Std Thin Cn"/>
              </a:rPr>
              <a:t>) </a:t>
            </a:r>
          </a:p>
          <a:p>
            <a:endParaRPr lang="es-ES" sz="2400">
              <a:latin typeface="HelveticaNeueLT Std Thin Cn"/>
            </a:endParaRPr>
          </a:p>
          <a:p>
            <a:r>
              <a:rPr lang="es-ES" sz="2400" err="1">
                <a:latin typeface="HelveticaNeueLT Std Thin Cn"/>
              </a:rPr>
              <a:t>Representing</a:t>
            </a:r>
            <a:r>
              <a:rPr lang="es-ES" sz="2400">
                <a:latin typeface="HelveticaNeueLT Std Thin Cn"/>
              </a:rPr>
              <a:t> </a:t>
            </a:r>
            <a:r>
              <a:rPr lang="es-ES" sz="2400" err="1">
                <a:latin typeface="HelveticaNeueLT Std Thin Cn"/>
              </a:rPr>
              <a:t>the</a:t>
            </a:r>
            <a:r>
              <a:rPr lang="es-ES" sz="2400">
                <a:latin typeface="HelveticaNeueLT Std Thin Cn"/>
              </a:rPr>
              <a:t> </a:t>
            </a:r>
            <a:r>
              <a:rPr lang="es-ES" sz="2400" err="1">
                <a:latin typeface="HelveticaNeueLT Std Thin Cn"/>
              </a:rPr>
              <a:t>citizens</a:t>
            </a:r>
            <a:endParaRPr lang="es-ES" sz="2400"/>
          </a:p>
        </p:txBody>
      </p:sp>
      <p:pic>
        <p:nvPicPr>
          <p:cNvPr id="6" name="Imagen 5" descr="Mapa&#10;&#10;Descripción generada automáticamente">
            <a:extLst>
              <a:ext uri="{FF2B5EF4-FFF2-40B4-BE49-F238E27FC236}">
                <a16:creationId xmlns:a16="http://schemas.microsoft.com/office/drawing/2014/main" id="{2C04F4A8-D2C1-4C93-B9BE-3DDC710DC1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6106" y="1412776"/>
            <a:ext cx="4791363" cy="4791363"/>
          </a:xfrm>
          <a:prstGeom prst="rect">
            <a:avLst/>
          </a:prstGeom>
        </p:spPr>
      </p:pic>
      <p:sp>
        <p:nvSpPr>
          <p:cNvPr id="8" name="CuadroTexto 7">
            <a:extLst>
              <a:ext uri="{FF2B5EF4-FFF2-40B4-BE49-F238E27FC236}">
                <a16:creationId xmlns:a16="http://schemas.microsoft.com/office/drawing/2014/main" id="{BFD3E902-E019-458C-B3A9-9A83D79CA043}"/>
              </a:ext>
            </a:extLst>
          </p:cNvPr>
          <p:cNvSpPr txBox="1"/>
          <p:nvPr/>
        </p:nvSpPr>
        <p:spPr>
          <a:xfrm>
            <a:off x="527783" y="2564904"/>
            <a:ext cx="5688632" cy="1791260"/>
          </a:xfrm>
          <a:prstGeom prst="rect">
            <a:avLst/>
          </a:prstGeom>
          <a:noFill/>
        </p:spPr>
        <p:txBody>
          <a:bodyPr wrap="square" lIns="91440" tIns="45720" rIns="91440" bIns="45720" rtlCol="0" anchor="t">
            <a:spAutoFit/>
          </a:bodyPr>
          <a:lstStyle/>
          <a:p>
            <a:pPr marL="342900" indent="-342900" defTabSz="914377">
              <a:spcBef>
                <a:spcPct val="20000"/>
              </a:spcBef>
              <a:buClr>
                <a:srgbClr val="C00000"/>
              </a:buClr>
              <a:buFont typeface="Arial" panose="020B0604020202020204" pitchFamily="34" charset="0"/>
              <a:buChar char="•"/>
            </a:pPr>
            <a:endParaRPr lang="es-ES">
              <a:solidFill>
                <a:srgbClr val="00B050"/>
              </a:solidFill>
              <a:latin typeface="HelveticaNeueLT Std Thin Cn"/>
              <a:ea typeface="+mj-ea"/>
            </a:endParaRPr>
          </a:p>
          <a:p>
            <a:pPr marL="342900" indent="-342900" defTabSz="914377">
              <a:spcBef>
                <a:spcPct val="20000"/>
              </a:spcBef>
              <a:buClr>
                <a:srgbClr val="C00000"/>
              </a:buClr>
              <a:buFont typeface="Arial" panose="020B0604020202020204" pitchFamily="34" charset="0"/>
              <a:buChar char="•"/>
            </a:pPr>
            <a:r>
              <a:rPr lang="es-ES">
                <a:solidFill>
                  <a:srgbClr val="00B050"/>
                </a:solidFill>
                <a:latin typeface="HelveticaNeueLT Std Thin Cn"/>
                <a:ea typeface="+mj-ea"/>
              </a:rPr>
              <a:t>Green</a:t>
            </a:r>
            <a:r>
              <a:rPr lang="es-ES">
                <a:latin typeface="HelveticaNeueLT Std Thin Cn"/>
                <a:ea typeface="+mj-ea"/>
              </a:rPr>
              <a:t>: In favor </a:t>
            </a:r>
            <a:r>
              <a:rPr lang="es-ES" err="1">
                <a:latin typeface="HelveticaNeueLT Std Thin Cn"/>
                <a:ea typeface="+mj-ea"/>
              </a:rPr>
              <a:t>of</a:t>
            </a:r>
            <a:r>
              <a:rPr lang="es-ES">
                <a:latin typeface="HelveticaNeueLT Std Thin Cn"/>
                <a:ea typeface="+mj-ea"/>
              </a:rPr>
              <a:t> </a:t>
            </a:r>
            <a:r>
              <a:rPr lang="es-ES" err="1">
                <a:latin typeface="HelveticaNeueLT Std Thin Cn"/>
                <a:ea typeface="+mj-ea"/>
              </a:rPr>
              <a:t>superblocks</a:t>
            </a:r>
            <a:endParaRPr lang="es-ES">
              <a:latin typeface="HelveticaNeueLT Std Thin Cn"/>
              <a:ea typeface="+mj-ea"/>
            </a:endParaRPr>
          </a:p>
          <a:p>
            <a:pPr marL="342900" indent="-342900" defTabSz="914377">
              <a:spcBef>
                <a:spcPct val="20000"/>
              </a:spcBef>
              <a:buClr>
                <a:srgbClr val="C00000"/>
              </a:buClr>
              <a:buFont typeface="Arial" panose="020B0604020202020204" pitchFamily="34" charset="0"/>
              <a:buChar char="•"/>
            </a:pPr>
            <a:endParaRPr lang="es-ES">
              <a:latin typeface="HelveticaNeueLT Std Thin Cn"/>
              <a:ea typeface="+mj-ea"/>
            </a:endParaRPr>
          </a:p>
          <a:p>
            <a:pPr marL="342900" indent="-342900" defTabSz="914377">
              <a:spcBef>
                <a:spcPct val="20000"/>
              </a:spcBef>
              <a:buClr>
                <a:srgbClr val="C00000"/>
              </a:buClr>
              <a:buFont typeface="Arial" panose="020B0604020202020204" pitchFamily="34" charset="0"/>
              <a:buChar char="•"/>
            </a:pPr>
            <a:r>
              <a:rPr lang="es-ES">
                <a:solidFill>
                  <a:srgbClr val="FF0000"/>
                </a:solidFill>
                <a:latin typeface="HelveticaNeueLT Std Thin Cn"/>
                <a:ea typeface="+mj-ea"/>
              </a:rPr>
              <a:t>Red</a:t>
            </a:r>
            <a:r>
              <a:rPr lang="es-ES">
                <a:latin typeface="HelveticaNeueLT Std Thin Cn"/>
                <a:ea typeface="+mj-ea"/>
              </a:rPr>
              <a:t>: </a:t>
            </a:r>
            <a:r>
              <a:rPr lang="es-ES" err="1">
                <a:latin typeface="HelveticaNeueLT Std Thin Cn"/>
                <a:ea typeface="+mj-ea"/>
              </a:rPr>
              <a:t>Against</a:t>
            </a:r>
            <a:r>
              <a:rPr lang="es-ES">
                <a:latin typeface="HelveticaNeueLT Std Thin Cn"/>
                <a:ea typeface="+mj-ea"/>
              </a:rPr>
              <a:t> </a:t>
            </a:r>
            <a:r>
              <a:rPr lang="es-ES" err="1">
                <a:latin typeface="HelveticaNeueLT Std Thin Cn"/>
                <a:ea typeface="+mj-ea"/>
              </a:rPr>
              <a:t>superblocks</a:t>
            </a:r>
          </a:p>
        </p:txBody>
      </p:sp>
    </p:spTree>
    <p:extLst>
      <p:ext uri="{BB962C8B-B14F-4D97-AF65-F5344CB8AC3E}">
        <p14:creationId xmlns:p14="http://schemas.microsoft.com/office/powerpoint/2010/main" val="91985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382907-8F9F-42EB-B9CA-818C16474D7C}"/>
              </a:ext>
            </a:extLst>
          </p:cNvPr>
          <p:cNvSpPr>
            <a:spLocks noGrp="1"/>
          </p:cNvSpPr>
          <p:nvPr>
            <p:ph type="title"/>
          </p:nvPr>
        </p:nvSpPr>
        <p:spPr/>
        <p:txBody>
          <a:bodyPr/>
          <a:lstStyle/>
          <a:p>
            <a:r>
              <a:rPr lang="es-ES"/>
              <a:t>Fase 6: Recreación del proceso</a:t>
            </a:r>
          </a:p>
        </p:txBody>
      </p:sp>
      <p:sp>
        <p:nvSpPr>
          <p:cNvPr id="3" name="Marcador de contenido 2">
            <a:extLst>
              <a:ext uri="{FF2B5EF4-FFF2-40B4-BE49-F238E27FC236}">
                <a16:creationId xmlns:a16="http://schemas.microsoft.com/office/drawing/2014/main" id="{BEEA2F0E-8B61-4656-97B3-AEE36DD46132}"/>
              </a:ext>
            </a:extLst>
          </p:cNvPr>
          <p:cNvSpPr>
            <a:spLocks noGrp="1"/>
          </p:cNvSpPr>
          <p:nvPr>
            <p:ph idx="1"/>
          </p:nvPr>
        </p:nvSpPr>
        <p:spPr/>
        <p:txBody>
          <a:bodyPr/>
          <a:lstStyle/>
          <a:p>
            <a:r>
              <a:rPr lang="es-ES"/>
              <a:t>Estrategias de los nodos críticos</a:t>
            </a:r>
          </a:p>
        </p:txBody>
      </p:sp>
      <p:pic>
        <p:nvPicPr>
          <p:cNvPr id="17" name="Imagen 16">
            <a:extLst>
              <a:ext uri="{FF2B5EF4-FFF2-40B4-BE49-F238E27FC236}">
                <a16:creationId xmlns:a16="http://schemas.microsoft.com/office/drawing/2014/main" id="{9C9DA3D7-B5C5-43BF-BC16-6A40A107150C}"/>
              </a:ext>
            </a:extLst>
          </p:cNvPr>
          <p:cNvPicPr>
            <a:picLocks noChangeAspect="1"/>
          </p:cNvPicPr>
          <p:nvPr/>
        </p:nvPicPr>
        <p:blipFill>
          <a:blip r:embed="rId2"/>
          <a:stretch>
            <a:fillRect/>
          </a:stretch>
        </p:blipFill>
        <p:spPr>
          <a:xfrm>
            <a:off x="0" y="532420"/>
            <a:ext cx="12192000" cy="5793160"/>
          </a:xfrm>
          <a:prstGeom prst="rect">
            <a:avLst/>
          </a:prstGeom>
        </p:spPr>
      </p:pic>
    </p:spTree>
    <p:extLst>
      <p:ext uri="{BB962C8B-B14F-4D97-AF65-F5344CB8AC3E}">
        <p14:creationId xmlns:p14="http://schemas.microsoft.com/office/powerpoint/2010/main" val="2178154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8045CC-E095-48FA-9EB4-4F4CCDB6C2DF}"/>
              </a:ext>
            </a:extLst>
          </p:cNvPr>
          <p:cNvSpPr>
            <a:spLocks noGrp="1"/>
          </p:cNvSpPr>
          <p:nvPr>
            <p:ph type="title"/>
          </p:nvPr>
        </p:nvSpPr>
        <p:spPr/>
        <p:txBody>
          <a:bodyPr lIns="91440" tIns="45720" rIns="91440" bIns="45720" anchor="t"/>
          <a:lstStyle/>
          <a:p>
            <a:r>
              <a:rPr lang="es-ES">
                <a:latin typeface="HelveticaNeueLT Std Thin Cn"/>
              </a:rPr>
              <a:t>Alternative </a:t>
            </a:r>
            <a:r>
              <a:rPr lang="es-ES" err="1">
                <a:latin typeface="HelveticaNeueLT Std Thin Cn"/>
              </a:rPr>
              <a:t>Scenario</a:t>
            </a:r>
            <a:r>
              <a:rPr lang="es-ES">
                <a:latin typeface="HelveticaNeueLT Std Thin Cn"/>
              </a:rPr>
              <a:t> Nº1</a:t>
            </a:r>
            <a:endParaRPr lang="es-ES"/>
          </a:p>
        </p:txBody>
      </p:sp>
      <p:sp>
        <p:nvSpPr>
          <p:cNvPr id="3" name="Marcador de contenido 2">
            <a:extLst>
              <a:ext uri="{FF2B5EF4-FFF2-40B4-BE49-F238E27FC236}">
                <a16:creationId xmlns:a16="http://schemas.microsoft.com/office/drawing/2014/main" id="{4D3766E5-81D9-4A03-8704-6DCA518E97EE}"/>
              </a:ext>
            </a:extLst>
          </p:cNvPr>
          <p:cNvSpPr>
            <a:spLocks noGrp="1"/>
          </p:cNvSpPr>
          <p:nvPr>
            <p:ph idx="1"/>
          </p:nvPr>
        </p:nvSpPr>
        <p:spPr>
          <a:xfrm>
            <a:off x="626368" y="1605901"/>
            <a:ext cx="11193469" cy="4375209"/>
          </a:xfrm>
        </p:spPr>
        <p:txBody>
          <a:bodyPr lIns="91440" tIns="45720" rIns="91440" bIns="45720" anchor="t"/>
          <a:lstStyle/>
          <a:p>
            <a:r>
              <a:rPr lang="es-ES" sz="2400" err="1">
                <a:latin typeface="HelveticaNeueLT Std Thin Cn"/>
              </a:rPr>
              <a:t>Scenario</a:t>
            </a:r>
            <a:r>
              <a:rPr lang="es-ES" sz="2400">
                <a:latin typeface="HelveticaNeueLT Std Thin Cn"/>
              </a:rPr>
              <a:t> 1a:</a:t>
            </a:r>
          </a:p>
          <a:p>
            <a:pPr marL="342900" indent="-342900">
              <a:buFont typeface="Arial" panose="020F0502020204030204" pitchFamily="34" charset="0"/>
              <a:buChar char="•"/>
            </a:pPr>
            <a:r>
              <a:rPr lang="es-ES" sz="2400">
                <a:latin typeface="HelveticaNeueLT Std Thin Cn"/>
              </a:rPr>
              <a:t>18 new </a:t>
            </a:r>
            <a:r>
              <a:rPr lang="es-ES" sz="2400" err="1">
                <a:latin typeface="HelveticaNeueLT Std Thin Cn"/>
              </a:rPr>
              <a:t>communications</a:t>
            </a:r>
            <a:r>
              <a:rPr lang="es-ES" sz="2400">
                <a:latin typeface="HelveticaNeueLT Std Thin Cn"/>
              </a:rPr>
              <a:t> </a:t>
            </a:r>
            <a:r>
              <a:rPr lang="es-ES" sz="2400" err="1">
                <a:latin typeface="HelveticaNeueLT Std Thin Cn"/>
              </a:rPr>
              <a:t>from</a:t>
            </a:r>
            <a:r>
              <a:rPr lang="es-ES" sz="2400">
                <a:latin typeface="HelveticaNeueLT Std Thin Cn"/>
              </a:rPr>
              <a:t> </a:t>
            </a:r>
            <a:r>
              <a:rPr lang="es-ES" sz="2400" err="1">
                <a:latin typeface="HelveticaNeueLT Std Thin Cn"/>
              </a:rPr>
              <a:t>the</a:t>
            </a:r>
            <a:r>
              <a:rPr lang="es-ES" sz="2400">
                <a:latin typeface="HelveticaNeueLT Std Thin Cn"/>
              </a:rPr>
              <a:t> City Council </a:t>
            </a:r>
            <a:r>
              <a:rPr lang="es-ES" sz="2400" err="1">
                <a:latin typeface="HelveticaNeueLT Std Thin Cn"/>
              </a:rPr>
              <a:t>to</a:t>
            </a:r>
            <a:r>
              <a:rPr lang="es-ES" sz="2400">
                <a:latin typeface="HelveticaNeueLT Std Thin Cn"/>
              </a:rPr>
              <a:t> </a:t>
            </a:r>
            <a:r>
              <a:rPr lang="es-ES" sz="2400" err="1">
                <a:latin typeface="HelveticaNeueLT Std Thin Cn"/>
              </a:rPr>
              <a:t>citizens</a:t>
            </a:r>
            <a:r>
              <a:rPr lang="es-ES" sz="2400">
                <a:latin typeface="HelveticaNeueLT Std Thin Cn"/>
              </a:rPr>
              <a:t> </a:t>
            </a:r>
            <a:r>
              <a:rPr lang="es-ES" sz="2400" err="1">
                <a:latin typeface="HelveticaNeueLT Std Thin Cn"/>
              </a:rPr>
              <a:t>addressing</a:t>
            </a:r>
            <a:r>
              <a:rPr lang="es-ES" sz="2400">
                <a:latin typeface="HelveticaNeueLT Std Thin Cn"/>
              </a:rPr>
              <a:t> </a:t>
            </a:r>
            <a:r>
              <a:rPr lang="es-ES" sz="2400" err="1">
                <a:latin typeface="HelveticaNeueLT Std Thin Cn"/>
              </a:rPr>
              <a:t>the</a:t>
            </a:r>
            <a:r>
              <a:rPr lang="es-ES" sz="2400">
                <a:latin typeface="HelveticaNeueLT Std Thin Cn"/>
              </a:rPr>
              <a:t> </a:t>
            </a:r>
            <a:r>
              <a:rPr lang="es-ES" sz="2400" err="1">
                <a:latin typeface="HelveticaNeueLT Std Thin Cn"/>
              </a:rPr>
              <a:t>satisfaction</a:t>
            </a:r>
            <a:r>
              <a:rPr lang="es-ES" sz="2400">
                <a:latin typeface="HelveticaNeueLT Std Thin Cn"/>
              </a:rPr>
              <a:t> </a:t>
            </a:r>
            <a:r>
              <a:rPr lang="es-ES" sz="2400" err="1">
                <a:latin typeface="HelveticaNeueLT Std Thin Cn"/>
              </a:rPr>
              <a:t>of</a:t>
            </a:r>
            <a:r>
              <a:rPr lang="es-ES" sz="2400">
                <a:latin typeface="HelveticaNeueLT Std Thin Cn"/>
              </a:rPr>
              <a:t> </a:t>
            </a:r>
            <a:r>
              <a:rPr lang="es-ES" sz="2400" err="1">
                <a:latin typeface="HelveticaNeueLT Std Thin Cn"/>
              </a:rPr>
              <a:t>the</a:t>
            </a:r>
            <a:r>
              <a:rPr lang="es-ES" sz="2400">
                <a:latin typeface="HelveticaNeueLT Std Thin Cn"/>
              </a:rPr>
              <a:t> </a:t>
            </a:r>
            <a:r>
              <a:rPr lang="es-ES" sz="2400" err="1">
                <a:latin typeface="HelveticaNeueLT Std Thin Cn"/>
              </a:rPr>
              <a:t>need</a:t>
            </a:r>
            <a:r>
              <a:rPr lang="es-ES" sz="2400">
                <a:latin typeface="HelveticaNeueLT Std Thin Cn"/>
              </a:rPr>
              <a:t> </a:t>
            </a:r>
            <a:r>
              <a:rPr lang="es-ES" sz="2400" err="1">
                <a:latin typeface="HelveticaNeueLT Std Thin Cn"/>
              </a:rPr>
              <a:t>for</a:t>
            </a:r>
            <a:r>
              <a:rPr lang="es-ES" sz="2400">
                <a:latin typeface="HelveticaNeueLT Std Thin Cn"/>
              </a:rPr>
              <a:t> </a:t>
            </a:r>
            <a:r>
              <a:rPr lang="es-ES" sz="2400" err="1">
                <a:latin typeface="HelveticaNeueLT Std Thin Cn"/>
              </a:rPr>
              <a:t>comfort</a:t>
            </a:r>
            <a:r>
              <a:rPr lang="es-ES" sz="2400">
                <a:latin typeface="HelveticaNeueLT Std Thin Cn"/>
              </a:rPr>
              <a:t> </a:t>
            </a:r>
            <a:r>
              <a:rPr lang="es-ES" sz="2400">
                <a:solidFill>
                  <a:schemeClr val="bg1">
                    <a:lumMod val="65000"/>
                  </a:schemeClr>
                </a:solidFill>
                <a:latin typeface="HelveticaNeueLT Std Thin Cn"/>
              </a:rPr>
              <a:t>(</a:t>
            </a:r>
            <a:r>
              <a:rPr lang="es-ES" sz="2400" err="1">
                <a:solidFill>
                  <a:schemeClr val="bg1">
                    <a:lumMod val="65000"/>
                  </a:schemeClr>
                </a:solidFill>
                <a:latin typeface="HelveticaNeueLT Std Thin Cn"/>
              </a:rPr>
              <a:t>january</a:t>
            </a:r>
            <a:r>
              <a:rPr lang="es-ES" sz="2400">
                <a:solidFill>
                  <a:schemeClr val="bg1">
                    <a:lumMod val="65000"/>
                  </a:schemeClr>
                </a:solidFill>
                <a:latin typeface="HelveticaNeueLT Std Thin Cn"/>
              </a:rPr>
              <a:t> 2007-june 2010)</a:t>
            </a:r>
            <a:endParaRPr lang="es-ES" sz="1200">
              <a:solidFill>
                <a:schemeClr val="bg1">
                  <a:lumMod val="65000"/>
                </a:schemeClr>
              </a:solidFill>
              <a:latin typeface="HelveticaNeueLT Std Thin Cn"/>
            </a:endParaRPr>
          </a:p>
          <a:p>
            <a:pPr marL="342900" indent="-342900">
              <a:buFont typeface="Arial" panose="020F0502020204030204" pitchFamily="34" charset="0"/>
              <a:buChar char="•"/>
            </a:pPr>
            <a:endParaRPr lang="es-ES" sz="2400">
              <a:solidFill>
                <a:schemeClr val="bg1">
                  <a:lumMod val="65000"/>
                </a:schemeClr>
              </a:solidFill>
              <a:latin typeface="HelveticaNeueLT Std Thin Cn"/>
            </a:endParaRPr>
          </a:p>
          <a:p>
            <a:pPr marL="342900" indent="-342900">
              <a:buFont typeface="Arial" panose="020F0502020204030204" pitchFamily="34" charset="0"/>
              <a:buChar char="•"/>
            </a:pPr>
            <a:r>
              <a:rPr lang="es-ES" sz="2400">
                <a:latin typeface="HelveticaNeueLT Std Thin Cn"/>
              </a:rPr>
              <a:t>8 new </a:t>
            </a:r>
            <a:r>
              <a:rPr lang="es-ES" sz="2400" err="1">
                <a:latin typeface="HelveticaNeueLT Std Thin Cn"/>
              </a:rPr>
              <a:t>communications</a:t>
            </a:r>
            <a:r>
              <a:rPr lang="es-ES" sz="2400">
                <a:latin typeface="HelveticaNeueLT Std Thin Cn"/>
              </a:rPr>
              <a:t> </a:t>
            </a:r>
            <a:r>
              <a:rPr lang="es-ES" sz="2400" err="1">
                <a:latin typeface="HelveticaNeueLT Std Thin Cn"/>
              </a:rPr>
              <a:t>from</a:t>
            </a:r>
            <a:r>
              <a:rPr lang="es-ES" sz="2400">
                <a:latin typeface="HelveticaNeueLT Std Thin Cn"/>
              </a:rPr>
              <a:t> </a:t>
            </a:r>
            <a:r>
              <a:rPr lang="es-ES" sz="2400" err="1">
                <a:latin typeface="HelveticaNeueLT Std Thin Cn"/>
              </a:rPr>
              <a:t>supporters</a:t>
            </a:r>
            <a:r>
              <a:rPr lang="es-ES" sz="2400">
                <a:latin typeface="HelveticaNeueLT Std Thin Cn"/>
              </a:rPr>
              <a:t> and 6 new </a:t>
            </a:r>
            <a:r>
              <a:rPr lang="es-ES" sz="2400" err="1">
                <a:latin typeface="HelveticaNeueLT Std Thin Cn"/>
              </a:rPr>
              <a:t>communications</a:t>
            </a:r>
            <a:r>
              <a:rPr lang="es-ES" sz="2400">
                <a:latin typeface="HelveticaNeueLT Std Thin Cn"/>
              </a:rPr>
              <a:t> </a:t>
            </a:r>
            <a:r>
              <a:rPr lang="es-ES" sz="2400" err="1">
                <a:latin typeface="HelveticaNeueLT Std Thin Cn"/>
              </a:rPr>
              <a:t>from</a:t>
            </a:r>
            <a:r>
              <a:rPr lang="es-ES" sz="2400">
                <a:latin typeface="HelveticaNeueLT Std Thin Cn"/>
              </a:rPr>
              <a:t> local media </a:t>
            </a:r>
            <a:r>
              <a:rPr lang="es-ES" sz="2400">
                <a:solidFill>
                  <a:schemeClr val="bg1">
                    <a:lumMod val="65000"/>
                  </a:schemeClr>
                </a:solidFill>
                <a:latin typeface="HelveticaNeueLT Std Thin Cn"/>
              </a:rPr>
              <a:t>(in 2007 and 2009) </a:t>
            </a:r>
            <a:r>
              <a:rPr lang="es-ES" sz="2400" err="1">
                <a:latin typeface="HelveticaNeueLT Std Thin Cn"/>
              </a:rPr>
              <a:t>endorsing</a:t>
            </a:r>
            <a:r>
              <a:rPr lang="es-ES" sz="2400">
                <a:latin typeface="HelveticaNeueLT Std Thin Cn"/>
              </a:rPr>
              <a:t> </a:t>
            </a:r>
            <a:r>
              <a:rPr lang="es-ES" sz="2400" err="1">
                <a:latin typeface="HelveticaNeueLT Std Thin Cn"/>
              </a:rPr>
              <a:t>the</a:t>
            </a:r>
            <a:r>
              <a:rPr lang="es-ES" sz="2400">
                <a:latin typeface="HelveticaNeueLT Std Thin Cn"/>
              </a:rPr>
              <a:t> </a:t>
            </a:r>
            <a:r>
              <a:rPr lang="es-ES" sz="2400" err="1">
                <a:latin typeface="HelveticaNeueLT Std Thin Cn"/>
              </a:rPr>
              <a:t>campaign</a:t>
            </a:r>
          </a:p>
          <a:p>
            <a:pPr marL="342900" indent="-342900">
              <a:buFont typeface="Arial" panose="020F0502020204030204" pitchFamily="34" charset="0"/>
              <a:buChar char="•"/>
            </a:pPr>
            <a:endParaRPr lang="es-ES" sz="1200">
              <a:solidFill>
                <a:srgbClr val="A6A6A6"/>
              </a:solidFill>
              <a:latin typeface="HelveticaNeueLT Std Thin Cn"/>
            </a:endParaRPr>
          </a:p>
          <a:p>
            <a:pPr marL="342900" indent="-342900">
              <a:buFont typeface="Arial" panose="020F0502020204030204" pitchFamily="34" charset="0"/>
              <a:buChar char="•"/>
            </a:pPr>
            <a:endParaRPr lang="es-ES" sz="1200">
              <a:solidFill>
                <a:srgbClr val="A6A6A6"/>
              </a:solidFill>
              <a:latin typeface="HelveticaNeueLT Std Thin Cn"/>
            </a:endParaRPr>
          </a:p>
          <a:p>
            <a:pPr marL="342900" indent="-342900">
              <a:buFont typeface="Arial" panose="020F0502020204030204" pitchFamily="34" charset="0"/>
              <a:buChar char="•"/>
            </a:pPr>
            <a:endParaRPr lang="es-ES" sz="2400">
              <a:solidFill>
                <a:srgbClr val="000000"/>
              </a:solidFill>
              <a:latin typeface="HelveticaNeueLT Std Thin Cn"/>
            </a:endParaRPr>
          </a:p>
        </p:txBody>
      </p:sp>
    </p:spTree>
    <p:extLst>
      <p:ext uri="{BB962C8B-B14F-4D97-AF65-F5344CB8AC3E}">
        <p14:creationId xmlns:p14="http://schemas.microsoft.com/office/powerpoint/2010/main" val="684690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8045CC-E095-48FA-9EB4-4F4CCDB6C2DF}"/>
              </a:ext>
            </a:extLst>
          </p:cNvPr>
          <p:cNvSpPr>
            <a:spLocks noGrp="1"/>
          </p:cNvSpPr>
          <p:nvPr>
            <p:ph type="title"/>
          </p:nvPr>
        </p:nvSpPr>
        <p:spPr/>
        <p:txBody>
          <a:bodyPr lIns="91440" tIns="45720" rIns="91440" bIns="45720" anchor="t"/>
          <a:lstStyle/>
          <a:p>
            <a:r>
              <a:rPr lang="es-ES">
                <a:latin typeface="HelveticaNeueLT Std Thin Cn"/>
              </a:rPr>
              <a:t>Alternative </a:t>
            </a:r>
            <a:r>
              <a:rPr lang="es-ES" err="1">
                <a:latin typeface="HelveticaNeueLT Std Thin Cn"/>
              </a:rPr>
              <a:t>Scenario</a:t>
            </a:r>
            <a:r>
              <a:rPr lang="es-ES">
                <a:latin typeface="HelveticaNeueLT Std Thin Cn"/>
              </a:rPr>
              <a:t> Nº1</a:t>
            </a:r>
            <a:endParaRPr lang="es-ES"/>
          </a:p>
        </p:txBody>
      </p:sp>
      <p:sp>
        <p:nvSpPr>
          <p:cNvPr id="3" name="Marcador de contenido 2">
            <a:extLst>
              <a:ext uri="{FF2B5EF4-FFF2-40B4-BE49-F238E27FC236}">
                <a16:creationId xmlns:a16="http://schemas.microsoft.com/office/drawing/2014/main" id="{4D3766E5-81D9-4A03-8704-6DCA518E97EE}"/>
              </a:ext>
            </a:extLst>
          </p:cNvPr>
          <p:cNvSpPr>
            <a:spLocks noGrp="1"/>
          </p:cNvSpPr>
          <p:nvPr>
            <p:ph idx="1"/>
          </p:nvPr>
        </p:nvSpPr>
        <p:spPr/>
        <p:txBody>
          <a:bodyPr lIns="91440" tIns="45720" rIns="91440" bIns="45720" anchor="t"/>
          <a:lstStyle/>
          <a:p>
            <a:r>
              <a:rPr lang="es-ES" sz="2400" err="1">
                <a:latin typeface="HelveticaNeueLT Std Thin Cn"/>
              </a:rPr>
              <a:t>Scenario</a:t>
            </a:r>
            <a:r>
              <a:rPr lang="es-ES" sz="2400">
                <a:latin typeface="HelveticaNeueLT Std Thin Cn"/>
              </a:rPr>
              <a:t> 1b (meetings):</a:t>
            </a:r>
          </a:p>
          <a:p>
            <a:pPr marL="342900" indent="-342900">
              <a:buFont typeface="Arial" panose="020F0502020204030204" pitchFamily="34" charset="0"/>
              <a:buChar char="•"/>
            </a:pPr>
            <a:r>
              <a:rPr lang="es-ES" sz="2400">
                <a:latin typeface="HelveticaNeueLT Std Thin Cn"/>
              </a:rPr>
              <a:t>Reproduces </a:t>
            </a:r>
            <a:r>
              <a:rPr lang="es-ES" sz="2400" err="1">
                <a:latin typeface="HelveticaNeueLT Std Thin Cn"/>
              </a:rPr>
              <a:t>the</a:t>
            </a:r>
            <a:r>
              <a:rPr lang="es-ES" sz="2400">
                <a:latin typeface="HelveticaNeueLT Std Thin Cn"/>
              </a:rPr>
              <a:t> </a:t>
            </a:r>
            <a:r>
              <a:rPr lang="es-ES" sz="2400" err="1">
                <a:latin typeface="HelveticaNeueLT Std Thin Cn"/>
              </a:rPr>
              <a:t>communication</a:t>
            </a:r>
            <a:r>
              <a:rPr lang="es-ES" sz="2400">
                <a:latin typeface="HelveticaNeueLT Std Thin Cn"/>
              </a:rPr>
              <a:t> </a:t>
            </a:r>
            <a:r>
              <a:rPr lang="es-ES" sz="2400" err="1">
                <a:latin typeface="HelveticaNeueLT Std Thin Cn"/>
              </a:rPr>
              <a:t>strategy</a:t>
            </a:r>
            <a:r>
              <a:rPr lang="es-ES" sz="2400">
                <a:latin typeface="HelveticaNeueLT Std Thin Cn"/>
              </a:rPr>
              <a:t> </a:t>
            </a:r>
            <a:r>
              <a:rPr lang="es-ES" sz="2400" err="1">
                <a:latin typeface="HelveticaNeueLT Std Thin Cn"/>
              </a:rPr>
              <a:t>described</a:t>
            </a:r>
            <a:r>
              <a:rPr lang="es-ES" sz="2400">
                <a:latin typeface="HelveticaNeueLT Std Thin Cn"/>
              </a:rPr>
              <a:t> in </a:t>
            </a:r>
            <a:r>
              <a:rPr lang="es-ES" sz="2400" err="1">
                <a:latin typeface="HelveticaNeueLT Std Thin Cn"/>
              </a:rPr>
              <a:t>Scenario</a:t>
            </a:r>
            <a:r>
              <a:rPr lang="es-ES" sz="2400">
                <a:latin typeface="HelveticaNeueLT Std Thin Cn"/>
              </a:rPr>
              <a:t> 1a</a:t>
            </a:r>
          </a:p>
          <a:p>
            <a:pPr marL="342900" indent="-342900">
              <a:buFont typeface="Arial" panose="020F0502020204030204" pitchFamily="34" charset="0"/>
              <a:buChar char="•"/>
            </a:pPr>
            <a:r>
              <a:rPr lang="es-ES" sz="2400">
                <a:solidFill>
                  <a:srgbClr val="000000"/>
                </a:solidFill>
                <a:latin typeface="HelveticaNeueLT Std Thin Cn"/>
              </a:rPr>
              <a:t>Introduces </a:t>
            </a:r>
            <a:r>
              <a:rPr lang="es-ES" sz="2400" err="1">
                <a:solidFill>
                  <a:srgbClr val="000000"/>
                </a:solidFill>
                <a:latin typeface="HelveticaNeueLT Std Thin Cn"/>
              </a:rPr>
              <a:t>citizen's</a:t>
            </a:r>
            <a:r>
              <a:rPr lang="es-ES" sz="2400">
                <a:latin typeface="HelveticaNeueLT Std Thin Cn"/>
              </a:rPr>
              <a:t> meetings </a:t>
            </a:r>
            <a:r>
              <a:rPr lang="es-ES" sz="2400" err="1">
                <a:latin typeface="HelveticaNeueLT Std Thin Cn"/>
              </a:rPr>
              <a:t>that</a:t>
            </a:r>
            <a:r>
              <a:rPr lang="es-ES" sz="2400">
                <a:latin typeface="HelveticaNeueLT Std Thin Cn"/>
              </a:rPr>
              <a:t> happened in </a:t>
            </a:r>
            <a:r>
              <a:rPr lang="es-ES" sz="2400" err="1">
                <a:latin typeface="HelveticaNeueLT Std Thin Cn"/>
              </a:rPr>
              <a:t>three</a:t>
            </a:r>
            <a:r>
              <a:rPr lang="es-ES" sz="2400">
                <a:latin typeface="HelveticaNeueLT Std Thin Cn"/>
              </a:rPr>
              <a:t> </a:t>
            </a:r>
            <a:r>
              <a:rPr lang="es-ES" sz="2400" err="1">
                <a:latin typeface="HelveticaNeueLT Std Thin Cn"/>
              </a:rPr>
              <a:t>specific</a:t>
            </a:r>
            <a:r>
              <a:rPr lang="es-ES" sz="2400">
                <a:latin typeface="HelveticaNeueLT Std Thin Cn"/>
              </a:rPr>
              <a:t> </a:t>
            </a:r>
            <a:r>
              <a:rPr lang="es-ES" sz="2400" err="1">
                <a:latin typeface="HelveticaNeueLT Std Thin Cn"/>
              </a:rPr>
              <a:t>stages</a:t>
            </a:r>
            <a:r>
              <a:rPr lang="es-ES" sz="2400">
                <a:latin typeface="HelveticaNeueLT Std Thin Cn"/>
              </a:rPr>
              <a:t>: </a:t>
            </a:r>
          </a:p>
          <a:p>
            <a:pPr marL="1085215" lvl="1" indent="-285115">
              <a:buFont typeface="Arial" panose="020F0502020204030204" pitchFamily="34" charset="0"/>
              <a:buChar char="•"/>
            </a:pPr>
            <a:r>
              <a:rPr lang="es-ES" sz="2400" err="1">
                <a:latin typeface="HelveticaNeueLT Std Thin Cn"/>
              </a:rPr>
              <a:t>July</a:t>
            </a:r>
            <a:r>
              <a:rPr lang="es-ES" sz="2400">
                <a:latin typeface="HelveticaNeueLT Std Thin Cn"/>
              </a:rPr>
              <a:t> 2006 (</a:t>
            </a:r>
            <a:r>
              <a:rPr lang="es-ES" sz="2400" err="1">
                <a:latin typeface="HelveticaNeueLT Std Thin Cn"/>
              </a:rPr>
              <a:t>starting</a:t>
            </a:r>
            <a:r>
              <a:rPr lang="es-ES" sz="2400">
                <a:latin typeface="HelveticaNeueLT Std Thin Cn"/>
              </a:rPr>
              <a:t> </a:t>
            </a:r>
            <a:r>
              <a:rPr lang="es-ES" sz="2400" err="1">
                <a:latin typeface="HelveticaNeueLT Std Thin Cn"/>
              </a:rPr>
              <a:t>out</a:t>
            </a:r>
            <a:r>
              <a:rPr lang="es-ES" sz="2400">
                <a:latin typeface="HelveticaNeueLT Std Thin Cn"/>
              </a:rPr>
              <a:t> </a:t>
            </a:r>
            <a:r>
              <a:rPr lang="es-ES" sz="2400" err="1">
                <a:latin typeface="HelveticaNeueLT Std Thin Cn"/>
              </a:rPr>
              <a:t>of</a:t>
            </a:r>
            <a:r>
              <a:rPr lang="es-ES" sz="2400">
                <a:latin typeface="HelveticaNeueLT Std Thin Cn"/>
              </a:rPr>
              <a:t> </a:t>
            </a:r>
            <a:r>
              <a:rPr lang="es-ES" sz="2400" err="1">
                <a:latin typeface="HelveticaNeueLT Std Thin Cn"/>
              </a:rPr>
              <a:t>the</a:t>
            </a:r>
            <a:r>
              <a:rPr lang="es-ES" sz="2400">
                <a:latin typeface="HelveticaNeueLT Std Thin Cn"/>
              </a:rPr>
              <a:t> </a:t>
            </a:r>
            <a:r>
              <a:rPr lang="es-ES" sz="2400" err="1">
                <a:latin typeface="HelveticaNeueLT Std Thin Cn"/>
              </a:rPr>
              <a:t>project</a:t>
            </a:r>
            <a:r>
              <a:rPr lang="es-ES" sz="2400">
                <a:latin typeface="HelveticaNeueLT Std Thin Cn"/>
              </a:rPr>
              <a:t>): Meetings in </a:t>
            </a:r>
            <a:r>
              <a:rPr lang="es-ES" sz="2400" err="1">
                <a:latin typeface="HelveticaNeueLT Std Thin Cn"/>
              </a:rPr>
              <a:t>all</a:t>
            </a:r>
            <a:r>
              <a:rPr lang="es-ES" sz="2400">
                <a:latin typeface="HelveticaNeueLT Std Thin Cn"/>
              </a:rPr>
              <a:t> </a:t>
            </a:r>
            <a:r>
              <a:rPr lang="es-ES" sz="2400" err="1">
                <a:latin typeface="HelveticaNeueLT Std Thin Cn"/>
              </a:rPr>
              <a:t>census</a:t>
            </a:r>
            <a:r>
              <a:rPr lang="es-ES" sz="2400">
                <a:latin typeface="HelveticaNeueLT Std Thin Cn"/>
              </a:rPr>
              <a:t> </a:t>
            </a:r>
            <a:r>
              <a:rPr lang="es-ES" sz="2400" err="1">
                <a:latin typeface="HelveticaNeueLT Std Thin Cn"/>
              </a:rPr>
              <a:t>sections</a:t>
            </a:r>
            <a:r>
              <a:rPr lang="es-ES" sz="2400">
                <a:latin typeface="HelveticaNeueLT Std Thin Cn"/>
              </a:rPr>
              <a:t> </a:t>
            </a:r>
            <a:r>
              <a:rPr lang="es-ES" sz="2400" err="1">
                <a:latin typeface="HelveticaNeueLT Std Thin Cn"/>
              </a:rPr>
              <a:t>of</a:t>
            </a:r>
            <a:r>
              <a:rPr lang="es-ES" sz="2400">
                <a:latin typeface="HelveticaNeueLT Std Thin Cn"/>
              </a:rPr>
              <a:t> </a:t>
            </a:r>
            <a:r>
              <a:rPr lang="es-ES" sz="2400" err="1">
                <a:latin typeface="HelveticaNeueLT Std Thin Cn"/>
              </a:rPr>
              <a:t>the</a:t>
            </a:r>
            <a:r>
              <a:rPr lang="es-ES" sz="2400">
                <a:latin typeface="HelveticaNeueLT Std Thin Cn"/>
              </a:rPr>
              <a:t> </a:t>
            </a:r>
            <a:r>
              <a:rPr lang="es-ES" sz="2400" err="1">
                <a:latin typeface="HelveticaNeueLT Std Thin Cn"/>
              </a:rPr>
              <a:t>city</a:t>
            </a:r>
            <a:endParaRPr lang="es-ES" err="1"/>
          </a:p>
          <a:p>
            <a:pPr marL="1085215" lvl="1" indent="-285115">
              <a:buFont typeface="Arial" panose="020F0502020204030204" pitchFamily="34" charset="0"/>
              <a:buChar char="•"/>
            </a:pPr>
            <a:r>
              <a:rPr lang="es-ES" sz="2400">
                <a:latin typeface="HelveticaNeueLT Std Thin Cn"/>
              </a:rPr>
              <a:t>June 2009 (new parking </a:t>
            </a:r>
            <a:r>
              <a:rPr lang="es-ES" sz="2400" err="1">
                <a:latin typeface="HelveticaNeueLT Std Thin Cn"/>
              </a:rPr>
              <a:t>policy</a:t>
            </a:r>
            <a:r>
              <a:rPr lang="es-ES" sz="2400">
                <a:latin typeface="HelveticaNeueLT Std Thin Cn"/>
              </a:rPr>
              <a:t> in central </a:t>
            </a:r>
            <a:r>
              <a:rPr lang="es-ES" sz="2400" err="1">
                <a:latin typeface="HelveticaNeueLT Std Thin Cn"/>
              </a:rPr>
              <a:t>superblocks</a:t>
            </a:r>
            <a:r>
              <a:rPr lang="es-ES" sz="2400">
                <a:latin typeface="HelveticaNeueLT Std Thin Cn"/>
              </a:rPr>
              <a:t>). Meetings in </a:t>
            </a:r>
            <a:r>
              <a:rPr lang="es-ES" sz="2400" err="1">
                <a:latin typeface="HelveticaNeueLT Std Thin Cn"/>
              </a:rPr>
              <a:t>specific</a:t>
            </a:r>
            <a:r>
              <a:rPr lang="es-ES" sz="2400">
                <a:latin typeface="HelveticaNeueLT Std Thin Cn"/>
              </a:rPr>
              <a:t> </a:t>
            </a:r>
            <a:r>
              <a:rPr lang="es-ES" sz="2400" err="1">
                <a:latin typeface="HelveticaNeueLT Std Thin Cn"/>
              </a:rPr>
              <a:t>census</a:t>
            </a:r>
            <a:r>
              <a:rPr lang="es-ES" sz="2400">
                <a:latin typeface="HelveticaNeueLT Std Thin Cn"/>
              </a:rPr>
              <a:t> </a:t>
            </a:r>
            <a:r>
              <a:rPr lang="es-ES" sz="2400" err="1">
                <a:latin typeface="HelveticaNeueLT Std Thin Cn"/>
              </a:rPr>
              <a:t>sections</a:t>
            </a:r>
            <a:r>
              <a:rPr lang="es-ES" sz="2400">
                <a:latin typeface="HelveticaNeueLT Std Thin Cn"/>
              </a:rPr>
              <a:t> </a:t>
            </a:r>
            <a:r>
              <a:rPr lang="es-ES" sz="2400" err="1">
                <a:latin typeface="HelveticaNeueLT Std Thin Cn"/>
              </a:rPr>
              <a:t>that</a:t>
            </a:r>
            <a:r>
              <a:rPr lang="es-ES" sz="2400">
                <a:latin typeface="HelveticaNeueLT Std Thin Cn"/>
              </a:rPr>
              <a:t> are </a:t>
            </a:r>
            <a:r>
              <a:rPr lang="es-ES" sz="2400" err="1">
                <a:latin typeface="HelveticaNeueLT Std Thin Cn"/>
              </a:rPr>
              <a:t>affected</a:t>
            </a:r>
            <a:r>
              <a:rPr lang="es-ES" sz="2400">
                <a:latin typeface="HelveticaNeueLT Std Thin Cn"/>
              </a:rPr>
              <a:t> </a:t>
            </a:r>
            <a:r>
              <a:rPr lang="es-ES" sz="2400" err="1">
                <a:latin typeface="HelveticaNeueLT Std Thin Cn"/>
              </a:rPr>
              <a:t>by</a:t>
            </a:r>
            <a:r>
              <a:rPr lang="es-ES" sz="2400">
                <a:latin typeface="HelveticaNeueLT Std Thin Cn"/>
              </a:rPr>
              <a:t> </a:t>
            </a:r>
            <a:r>
              <a:rPr lang="es-ES" sz="2400" err="1">
                <a:latin typeface="HelveticaNeueLT Std Thin Cn"/>
              </a:rPr>
              <a:t>the</a:t>
            </a:r>
            <a:r>
              <a:rPr lang="es-ES" sz="2400">
                <a:latin typeface="HelveticaNeueLT Std Thin Cn"/>
              </a:rPr>
              <a:t> </a:t>
            </a:r>
            <a:r>
              <a:rPr lang="es-ES" sz="2400" err="1">
                <a:latin typeface="HelveticaNeueLT Std Thin Cn"/>
              </a:rPr>
              <a:t>increase</a:t>
            </a:r>
            <a:r>
              <a:rPr lang="es-ES" sz="2400">
                <a:latin typeface="HelveticaNeueLT Std Thin Cn"/>
              </a:rPr>
              <a:t> in </a:t>
            </a:r>
            <a:r>
              <a:rPr lang="es-ES" sz="2400" err="1">
                <a:latin typeface="HelveticaNeueLT Std Thin Cn"/>
              </a:rPr>
              <a:t>the</a:t>
            </a:r>
            <a:r>
              <a:rPr lang="es-ES" sz="2400">
                <a:latin typeface="HelveticaNeueLT Std Thin Cn"/>
              </a:rPr>
              <a:t> </a:t>
            </a:r>
            <a:r>
              <a:rPr lang="es-ES" sz="2400" err="1">
                <a:latin typeface="HelveticaNeueLT Std Thin Cn"/>
              </a:rPr>
              <a:t>price</a:t>
            </a:r>
            <a:r>
              <a:rPr lang="es-ES" sz="2400">
                <a:latin typeface="HelveticaNeueLT Std Thin Cn"/>
              </a:rPr>
              <a:t> </a:t>
            </a:r>
            <a:r>
              <a:rPr lang="es-ES" sz="2400" err="1">
                <a:latin typeface="HelveticaNeueLT Std Thin Cn"/>
              </a:rPr>
              <a:t>of</a:t>
            </a:r>
            <a:r>
              <a:rPr lang="es-ES" sz="2400">
                <a:latin typeface="HelveticaNeueLT Std Thin Cn"/>
              </a:rPr>
              <a:t> </a:t>
            </a:r>
            <a:r>
              <a:rPr lang="es-ES" sz="2400" err="1">
                <a:latin typeface="HelveticaNeueLT Std Thin Cn"/>
              </a:rPr>
              <a:t>outdoor</a:t>
            </a:r>
            <a:r>
              <a:rPr lang="es-ES" sz="2400">
                <a:latin typeface="HelveticaNeueLT Std Thin Cn"/>
              </a:rPr>
              <a:t> parking. </a:t>
            </a:r>
          </a:p>
          <a:p>
            <a:pPr marL="1085215" lvl="1" indent="-285115">
              <a:buFont typeface="Arial" panose="020F0502020204030204" pitchFamily="34" charset="0"/>
              <a:buChar char="•"/>
            </a:pPr>
            <a:r>
              <a:rPr lang="es-ES" sz="2400" err="1">
                <a:latin typeface="HelveticaNeueLT Std Thin Cn"/>
              </a:rPr>
              <a:t>January</a:t>
            </a:r>
            <a:r>
              <a:rPr lang="es-ES" sz="2400">
                <a:latin typeface="HelveticaNeueLT Std Thin Cn"/>
              </a:rPr>
              <a:t> 2012. Meetings in </a:t>
            </a:r>
            <a:r>
              <a:rPr lang="es-ES" sz="2400" err="1">
                <a:latin typeface="HelveticaNeueLT Std Thin Cn"/>
              </a:rPr>
              <a:t>all</a:t>
            </a:r>
            <a:r>
              <a:rPr lang="es-ES" sz="2400">
                <a:latin typeface="HelveticaNeueLT Std Thin Cn"/>
              </a:rPr>
              <a:t> </a:t>
            </a:r>
            <a:r>
              <a:rPr lang="es-ES" sz="2400" err="1">
                <a:latin typeface="HelveticaNeueLT Std Thin Cn"/>
              </a:rPr>
              <a:t>census</a:t>
            </a:r>
            <a:r>
              <a:rPr lang="es-ES" sz="2400">
                <a:latin typeface="HelveticaNeueLT Std Thin Cn"/>
              </a:rPr>
              <a:t> </a:t>
            </a:r>
            <a:r>
              <a:rPr lang="es-ES" sz="2400" err="1">
                <a:latin typeface="HelveticaNeueLT Std Thin Cn"/>
              </a:rPr>
              <a:t>sections</a:t>
            </a:r>
            <a:r>
              <a:rPr lang="es-ES" sz="2400">
                <a:latin typeface="HelveticaNeueLT Std Thin Cn"/>
              </a:rPr>
              <a:t> </a:t>
            </a:r>
            <a:r>
              <a:rPr lang="es-ES" sz="2400" err="1">
                <a:latin typeface="HelveticaNeueLT Std Thin Cn"/>
              </a:rPr>
              <a:t>of</a:t>
            </a:r>
            <a:r>
              <a:rPr lang="es-ES" sz="2400">
                <a:latin typeface="HelveticaNeueLT Std Thin Cn"/>
              </a:rPr>
              <a:t> </a:t>
            </a:r>
            <a:r>
              <a:rPr lang="es-ES" sz="2400" err="1">
                <a:latin typeface="HelveticaNeueLT Std Thin Cn"/>
              </a:rPr>
              <a:t>the</a:t>
            </a:r>
            <a:r>
              <a:rPr lang="es-ES" sz="2400">
                <a:latin typeface="HelveticaNeueLT Std Thin Cn"/>
              </a:rPr>
              <a:t> </a:t>
            </a:r>
            <a:r>
              <a:rPr lang="es-ES" sz="2400" err="1">
                <a:latin typeface="HelveticaNeueLT Std Thin Cn"/>
              </a:rPr>
              <a:t>city</a:t>
            </a:r>
            <a:r>
              <a:rPr lang="es-ES" sz="2400">
                <a:latin typeface="HelveticaNeueLT Std Thin Cn"/>
              </a:rPr>
              <a:t>.</a:t>
            </a:r>
            <a:endParaRPr lang="es-ES" sz="2400">
              <a:solidFill>
                <a:srgbClr val="000000"/>
              </a:solidFill>
              <a:latin typeface="HelveticaNeueLT Std Thin Cn"/>
            </a:endParaRPr>
          </a:p>
          <a:p>
            <a:pPr marL="342900" indent="-342900">
              <a:buFont typeface="Arial" panose="020F0502020204030204" pitchFamily="34" charset="0"/>
              <a:buChar char="•"/>
            </a:pPr>
            <a:endParaRPr lang="es-ES" sz="1200">
              <a:solidFill>
                <a:srgbClr val="A6A6A6"/>
              </a:solidFill>
              <a:latin typeface="HelveticaNeueLT Std Thin Cn"/>
            </a:endParaRPr>
          </a:p>
          <a:p>
            <a:pPr marL="342900" indent="-342900">
              <a:buFont typeface="Arial" panose="020F0502020204030204" pitchFamily="34" charset="0"/>
              <a:buChar char="•"/>
            </a:pPr>
            <a:endParaRPr lang="es-ES" sz="1200">
              <a:solidFill>
                <a:srgbClr val="A6A6A6"/>
              </a:solidFill>
              <a:latin typeface="HelveticaNeueLT Std Thin Cn"/>
            </a:endParaRPr>
          </a:p>
          <a:p>
            <a:pPr marL="342900" indent="-342900">
              <a:buFont typeface="Arial" panose="020F0502020204030204" pitchFamily="34" charset="0"/>
              <a:buChar char="•"/>
            </a:pPr>
            <a:endParaRPr lang="es-ES" sz="2400">
              <a:latin typeface="HelveticaNeueLT Std Thin Cn"/>
            </a:endParaRPr>
          </a:p>
        </p:txBody>
      </p:sp>
    </p:spTree>
    <p:extLst>
      <p:ext uri="{BB962C8B-B14F-4D97-AF65-F5344CB8AC3E}">
        <p14:creationId xmlns:p14="http://schemas.microsoft.com/office/powerpoint/2010/main" val="3086665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FC7890-DBEE-40B3-AF8E-B2CB251D6415}"/>
              </a:ext>
            </a:extLst>
          </p:cNvPr>
          <p:cNvSpPr>
            <a:spLocks noGrp="1"/>
          </p:cNvSpPr>
          <p:nvPr>
            <p:ph type="title"/>
          </p:nvPr>
        </p:nvSpPr>
        <p:spPr>
          <a:xfrm>
            <a:off x="623392" y="548680"/>
            <a:ext cx="9217024" cy="432048"/>
          </a:xfrm>
        </p:spPr>
        <p:txBody>
          <a:bodyPr lIns="91440" tIns="45720" rIns="91440" bIns="45720" anchor="t">
            <a:normAutofit fontScale="90000"/>
          </a:bodyPr>
          <a:lstStyle/>
          <a:p>
            <a:pPr>
              <a:lnSpc>
                <a:spcPct val="90000"/>
              </a:lnSpc>
            </a:pPr>
            <a:r>
              <a:rPr lang="es-ES">
                <a:latin typeface="HelveticaNeueLT Std Thin Cn"/>
              </a:rPr>
              <a:t>Alternative </a:t>
            </a:r>
            <a:r>
              <a:rPr lang="es-ES" err="1">
                <a:latin typeface="HelveticaNeueLT Std Thin Cn"/>
              </a:rPr>
              <a:t>Scenario</a:t>
            </a:r>
            <a:r>
              <a:rPr lang="es-ES">
                <a:latin typeface="HelveticaNeueLT Std Thin Cn"/>
              </a:rPr>
              <a:t> Nº1 </a:t>
            </a:r>
            <a:r>
              <a:rPr lang="es-ES" err="1">
                <a:latin typeface="HelveticaNeueLT Std Thin Cn"/>
              </a:rPr>
              <a:t>Results</a:t>
            </a:r>
            <a:endParaRPr lang="es-ES">
              <a:latin typeface="HelveticaNeueLT Std Thin Cn"/>
            </a:endParaRPr>
          </a:p>
        </p:txBody>
      </p:sp>
      <p:pic>
        <p:nvPicPr>
          <p:cNvPr id="7" name="Imagen 7">
            <a:extLst>
              <a:ext uri="{FF2B5EF4-FFF2-40B4-BE49-F238E27FC236}">
                <a16:creationId xmlns:a16="http://schemas.microsoft.com/office/drawing/2014/main" id="{2BBAEDEC-E26F-42E0-9C0A-758502A6448C}"/>
              </a:ext>
            </a:extLst>
          </p:cNvPr>
          <p:cNvPicPr>
            <a:picLocks noChangeAspect="1"/>
          </p:cNvPicPr>
          <p:nvPr/>
        </p:nvPicPr>
        <p:blipFill>
          <a:blip r:embed="rId3"/>
          <a:stretch>
            <a:fillRect/>
          </a:stretch>
        </p:blipFill>
        <p:spPr>
          <a:xfrm>
            <a:off x="2618129" y="1605901"/>
            <a:ext cx="6998932" cy="4199363"/>
          </a:xfrm>
          <a:prstGeom prst="rect">
            <a:avLst/>
          </a:prstGeom>
          <a:noFill/>
        </p:spPr>
      </p:pic>
    </p:spTree>
    <p:extLst>
      <p:ext uri="{BB962C8B-B14F-4D97-AF65-F5344CB8AC3E}">
        <p14:creationId xmlns:p14="http://schemas.microsoft.com/office/powerpoint/2010/main" val="3556049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FC7890-DBEE-40B3-AF8E-B2CB251D6415}"/>
              </a:ext>
            </a:extLst>
          </p:cNvPr>
          <p:cNvSpPr>
            <a:spLocks noGrp="1"/>
          </p:cNvSpPr>
          <p:nvPr>
            <p:ph type="title"/>
          </p:nvPr>
        </p:nvSpPr>
        <p:spPr/>
        <p:txBody>
          <a:bodyPr lIns="91440" tIns="45720" rIns="91440" bIns="45720" anchor="t"/>
          <a:lstStyle/>
          <a:p>
            <a:r>
              <a:rPr lang="es-ES">
                <a:latin typeface="HelveticaNeueLT Std Thin Cn"/>
              </a:rPr>
              <a:t>Alternative </a:t>
            </a:r>
            <a:r>
              <a:rPr lang="es-ES" err="1">
                <a:latin typeface="HelveticaNeueLT Std Thin Cn"/>
              </a:rPr>
              <a:t>Scenario</a:t>
            </a:r>
            <a:r>
              <a:rPr lang="es-ES">
                <a:latin typeface="HelveticaNeueLT Std Thin Cn"/>
              </a:rPr>
              <a:t> Nº2 </a:t>
            </a:r>
            <a:endParaRPr lang="es-ES"/>
          </a:p>
        </p:txBody>
      </p:sp>
      <p:sp>
        <p:nvSpPr>
          <p:cNvPr id="5" name="Marcador de contenido 4">
            <a:extLst>
              <a:ext uri="{FF2B5EF4-FFF2-40B4-BE49-F238E27FC236}">
                <a16:creationId xmlns:a16="http://schemas.microsoft.com/office/drawing/2014/main" id="{5B5B3040-0866-4976-99D0-41B5073BCE23}"/>
              </a:ext>
            </a:extLst>
          </p:cNvPr>
          <p:cNvSpPr>
            <a:spLocks noGrp="1"/>
          </p:cNvSpPr>
          <p:nvPr>
            <p:ph idx="1"/>
          </p:nvPr>
        </p:nvSpPr>
        <p:spPr/>
        <p:txBody>
          <a:bodyPr lIns="91440" tIns="45720" rIns="91440" bIns="45720" anchor="t"/>
          <a:lstStyle/>
          <a:p>
            <a:r>
              <a:rPr lang="es-ES" sz="2400" err="1">
                <a:latin typeface="HelveticaNeueLT Std Thin Cn"/>
              </a:rPr>
              <a:t>If</a:t>
            </a:r>
            <a:r>
              <a:rPr lang="es-ES" sz="2400">
                <a:latin typeface="HelveticaNeueLT Std Thin Cn"/>
              </a:rPr>
              <a:t> </a:t>
            </a:r>
            <a:r>
              <a:rPr lang="es-ES" sz="2400" err="1">
                <a:latin typeface="HelveticaNeueLT Std Thin Cn"/>
              </a:rPr>
              <a:t>people</a:t>
            </a:r>
            <a:r>
              <a:rPr lang="es-ES" sz="2400">
                <a:latin typeface="HelveticaNeueLT Std Thin Cn"/>
              </a:rPr>
              <a:t> </a:t>
            </a:r>
            <a:r>
              <a:rPr lang="es-ES" sz="2400" err="1">
                <a:latin typeface="HelveticaNeueLT Std Thin Cn"/>
              </a:rPr>
              <a:t>have</a:t>
            </a:r>
            <a:r>
              <a:rPr lang="es-ES" sz="2400">
                <a:latin typeface="HelveticaNeueLT Std Thin Cn"/>
              </a:rPr>
              <a:t> </a:t>
            </a:r>
            <a:r>
              <a:rPr lang="es-ES" sz="2400" err="1">
                <a:latin typeface="HelveticaNeueLT Std Thin Cn"/>
              </a:rPr>
              <a:t>spaces</a:t>
            </a:r>
            <a:r>
              <a:rPr lang="es-ES" sz="2400">
                <a:latin typeface="HelveticaNeueLT Std Thin Cn"/>
              </a:rPr>
              <a:t> </a:t>
            </a:r>
            <a:r>
              <a:rPr lang="es-ES" sz="2400" err="1">
                <a:latin typeface="HelveticaNeueLT Std Thin Cn"/>
              </a:rPr>
              <a:t>to</a:t>
            </a:r>
            <a:r>
              <a:rPr lang="es-ES" sz="2400">
                <a:latin typeface="HelveticaNeueLT Std Thin Cn"/>
              </a:rPr>
              <a:t> </a:t>
            </a:r>
            <a:r>
              <a:rPr lang="es-ES" sz="2400" err="1">
                <a:latin typeface="HelveticaNeueLT Std Thin Cn"/>
              </a:rPr>
              <a:t>communicate</a:t>
            </a:r>
            <a:r>
              <a:rPr lang="es-ES" sz="2400">
                <a:latin typeface="HelveticaNeueLT Std Thin Cn"/>
              </a:rPr>
              <a:t> </a:t>
            </a:r>
            <a:r>
              <a:rPr lang="es-ES" sz="2400" err="1">
                <a:latin typeface="HelveticaNeueLT Std Thin Cn"/>
              </a:rPr>
              <a:t>among</a:t>
            </a:r>
            <a:r>
              <a:rPr lang="es-ES" sz="2400">
                <a:latin typeface="HelveticaNeueLT Std Thin Cn"/>
              </a:rPr>
              <a:t> </a:t>
            </a:r>
            <a:r>
              <a:rPr lang="es-ES" sz="2400" err="1">
                <a:latin typeface="HelveticaNeueLT Std Thin Cn"/>
              </a:rPr>
              <a:t>them</a:t>
            </a:r>
            <a:r>
              <a:rPr lang="es-ES" sz="2400">
                <a:latin typeface="HelveticaNeueLT Std Thin Cn"/>
              </a:rPr>
              <a:t> and </a:t>
            </a:r>
            <a:r>
              <a:rPr lang="es-ES" sz="2400" err="1">
                <a:latin typeface="HelveticaNeueLT Std Thin Cn"/>
              </a:rPr>
              <a:t>discuss</a:t>
            </a:r>
            <a:r>
              <a:rPr lang="es-ES" sz="2400">
                <a:latin typeface="HelveticaNeueLT Std Thin Cn"/>
              </a:rPr>
              <a:t> </a:t>
            </a:r>
            <a:r>
              <a:rPr lang="es-ES" sz="2400" err="1">
                <a:latin typeface="HelveticaNeueLT Std Thin Cn"/>
              </a:rPr>
              <a:t>the</a:t>
            </a:r>
            <a:r>
              <a:rPr lang="es-ES" sz="2400">
                <a:latin typeface="HelveticaNeueLT Std Thin Cn"/>
              </a:rPr>
              <a:t> new </a:t>
            </a:r>
            <a:r>
              <a:rPr lang="es-ES" sz="2400" err="1">
                <a:latin typeface="HelveticaNeueLT Std Thin Cn"/>
              </a:rPr>
              <a:t>policy</a:t>
            </a:r>
            <a:r>
              <a:rPr lang="es-ES" sz="2400">
                <a:latin typeface="HelveticaNeueLT Std Thin Cn"/>
              </a:rPr>
              <a:t>, </a:t>
            </a:r>
            <a:r>
              <a:rPr lang="es-ES" sz="2400" err="1">
                <a:latin typeface="HelveticaNeueLT Std Thin Cn"/>
              </a:rPr>
              <a:t>would</a:t>
            </a:r>
            <a:r>
              <a:rPr lang="es-ES" sz="2400">
                <a:latin typeface="HelveticaNeueLT Std Thin Cn"/>
              </a:rPr>
              <a:t> </a:t>
            </a:r>
            <a:r>
              <a:rPr lang="es-ES" sz="2400" err="1">
                <a:latin typeface="HelveticaNeueLT Std Thin Cn"/>
              </a:rPr>
              <a:t>the</a:t>
            </a:r>
            <a:r>
              <a:rPr lang="es-ES" sz="2400">
                <a:latin typeface="HelveticaNeueLT Std Thin Cn"/>
              </a:rPr>
              <a:t> </a:t>
            </a:r>
            <a:r>
              <a:rPr lang="es-ES" sz="2400" err="1">
                <a:latin typeface="HelveticaNeueLT Std Thin Cn"/>
              </a:rPr>
              <a:t>acceptability</a:t>
            </a:r>
            <a:r>
              <a:rPr lang="es-ES" sz="2400">
                <a:latin typeface="HelveticaNeueLT Std Thin Cn"/>
              </a:rPr>
              <a:t> </a:t>
            </a:r>
            <a:r>
              <a:rPr lang="es-ES" sz="2400" err="1">
                <a:latin typeface="HelveticaNeueLT Std Thin Cn"/>
              </a:rPr>
              <a:t>of</a:t>
            </a:r>
            <a:r>
              <a:rPr lang="es-ES" sz="2400">
                <a:latin typeface="HelveticaNeueLT Std Thin Cn"/>
              </a:rPr>
              <a:t> </a:t>
            </a:r>
            <a:r>
              <a:rPr lang="es-ES" sz="2400" err="1">
                <a:latin typeface="HelveticaNeueLT Std Thin Cn"/>
              </a:rPr>
              <a:t>the</a:t>
            </a:r>
            <a:r>
              <a:rPr lang="es-ES" sz="2400">
                <a:latin typeface="HelveticaNeueLT Std Thin Cn"/>
              </a:rPr>
              <a:t> </a:t>
            </a:r>
            <a:r>
              <a:rPr lang="es-ES" sz="2400" err="1">
                <a:latin typeface="HelveticaNeueLT Std Thin Cn"/>
              </a:rPr>
              <a:t>superblocks</a:t>
            </a:r>
            <a:r>
              <a:rPr lang="es-ES" sz="2400">
                <a:latin typeface="HelveticaNeueLT Std Thin Cn"/>
              </a:rPr>
              <a:t> </a:t>
            </a:r>
            <a:r>
              <a:rPr lang="es-ES" sz="2400" err="1">
                <a:latin typeface="HelveticaNeueLT Std Thin Cn"/>
              </a:rPr>
              <a:t>project</a:t>
            </a:r>
            <a:r>
              <a:rPr lang="es-ES" sz="2400">
                <a:latin typeface="HelveticaNeueLT Std Thin Cn"/>
              </a:rPr>
              <a:t> </a:t>
            </a:r>
            <a:r>
              <a:rPr lang="es-ES" sz="2400" err="1">
                <a:latin typeface="HelveticaNeueLT Std Thin Cn"/>
              </a:rPr>
              <a:t>improve</a:t>
            </a:r>
            <a:r>
              <a:rPr lang="es-ES" sz="2400">
                <a:latin typeface="HelveticaNeueLT Std Thin Cn"/>
              </a:rPr>
              <a:t>?</a:t>
            </a:r>
          </a:p>
          <a:p>
            <a:pPr marL="342900" indent="-342900">
              <a:buFont typeface="Arial" panose="020F0502020204030204" pitchFamily="34" charset="0"/>
              <a:buChar char="•"/>
            </a:pPr>
            <a:r>
              <a:rPr lang="es-ES" sz="2400">
                <a:latin typeface="HelveticaNeueLT Std Thin Cn"/>
              </a:rPr>
              <a:t>Scenario 2 introduces </a:t>
            </a:r>
            <a:r>
              <a:rPr lang="es-ES" sz="2400" err="1">
                <a:latin typeface="HelveticaNeueLT Std Thin Cn"/>
              </a:rPr>
              <a:t>citizen's</a:t>
            </a:r>
            <a:r>
              <a:rPr lang="es-ES" sz="2400">
                <a:latin typeface="HelveticaNeueLT Std Thin Cn"/>
              </a:rPr>
              <a:t> meetings </a:t>
            </a:r>
            <a:r>
              <a:rPr lang="es-ES" sz="2400" err="1">
                <a:latin typeface="HelveticaNeueLT Std Thin Cn"/>
              </a:rPr>
              <a:t>that</a:t>
            </a:r>
            <a:r>
              <a:rPr lang="es-ES" sz="2400">
                <a:latin typeface="HelveticaNeueLT Std Thin Cn"/>
              </a:rPr>
              <a:t> </a:t>
            </a:r>
            <a:r>
              <a:rPr lang="es-ES" sz="2400" err="1">
                <a:latin typeface="HelveticaNeueLT Std Thin Cn"/>
              </a:rPr>
              <a:t>happen</a:t>
            </a:r>
            <a:r>
              <a:rPr lang="es-ES" sz="2400">
                <a:latin typeface="HelveticaNeueLT Std Thin Cn"/>
              </a:rPr>
              <a:t> in </a:t>
            </a:r>
            <a:r>
              <a:rPr lang="es-ES" sz="2400" err="1">
                <a:latin typeface="HelveticaNeueLT Std Thin Cn"/>
              </a:rPr>
              <a:t>the</a:t>
            </a:r>
            <a:r>
              <a:rPr lang="es-ES" sz="2400">
                <a:latin typeface="HelveticaNeueLT Std Thin Cn"/>
              </a:rPr>
              <a:t> </a:t>
            </a:r>
            <a:r>
              <a:rPr lang="es-ES" sz="2400" err="1">
                <a:latin typeface="HelveticaNeueLT Std Thin Cn"/>
              </a:rPr>
              <a:t>same</a:t>
            </a:r>
            <a:r>
              <a:rPr lang="es-ES" sz="2400">
                <a:latin typeface="HelveticaNeueLT Std Thin Cn"/>
              </a:rPr>
              <a:t> </a:t>
            </a:r>
            <a:r>
              <a:rPr lang="es-ES" sz="2400" err="1">
                <a:latin typeface="HelveticaNeueLT Std Thin Cn"/>
              </a:rPr>
              <a:t>stages</a:t>
            </a:r>
            <a:r>
              <a:rPr lang="es-ES" sz="2400">
                <a:latin typeface="HelveticaNeueLT Std Thin Cn"/>
              </a:rPr>
              <a:t> as in scenario 1b.</a:t>
            </a:r>
            <a:endParaRPr lang="en-US" sz="2400"/>
          </a:p>
          <a:p>
            <a:pPr marL="342900" indent="-342900">
              <a:buFont typeface="Arial" panose="020F0502020204030204" pitchFamily="34" charset="0"/>
              <a:buChar char="•"/>
            </a:pPr>
            <a:r>
              <a:rPr lang="es-ES" sz="2400">
                <a:latin typeface="HelveticaNeueLT Std Thin Cn"/>
              </a:rPr>
              <a:t>Scenario 2b: We add 6 new communications from the local media (supporting the policy).</a:t>
            </a:r>
            <a:endParaRPr lang="en-US" sz="2400">
              <a:latin typeface="HelveticaNeueLT Std Thin Cn"/>
            </a:endParaRPr>
          </a:p>
          <a:p>
            <a:pPr marL="342900" indent="-342900">
              <a:buFont typeface="Arial" panose="020F0502020204030204" pitchFamily="34" charset="0"/>
              <a:buChar char="•"/>
            </a:pPr>
            <a:r>
              <a:rPr lang="es-ES" sz="2400">
                <a:latin typeface="HelveticaNeueLT Std Thin Cn"/>
              </a:rPr>
              <a:t>Scenario 2c: We add 6 new communications from the local associations  (supporting the policy).</a:t>
            </a:r>
            <a:endParaRPr lang="es-ES">
              <a:latin typeface="HelveticaNeueLT Std Thin Cn"/>
            </a:endParaRPr>
          </a:p>
        </p:txBody>
      </p:sp>
    </p:spTree>
    <p:extLst>
      <p:ext uri="{BB962C8B-B14F-4D97-AF65-F5344CB8AC3E}">
        <p14:creationId xmlns:p14="http://schemas.microsoft.com/office/powerpoint/2010/main" val="3886957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FC7890-DBEE-40B3-AF8E-B2CB251D6415}"/>
              </a:ext>
            </a:extLst>
          </p:cNvPr>
          <p:cNvSpPr>
            <a:spLocks noGrp="1"/>
          </p:cNvSpPr>
          <p:nvPr>
            <p:ph type="title"/>
          </p:nvPr>
        </p:nvSpPr>
        <p:spPr>
          <a:xfrm>
            <a:off x="623392" y="548680"/>
            <a:ext cx="9217024" cy="432048"/>
          </a:xfrm>
        </p:spPr>
        <p:txBody>
          <a:bodyPr lIns="91440" tIns="45720" rIns="91440" bIns="45720" anchor="t">
            <a:normAutofit fontScale="90000"/>
          </a:bodyPr>
          <a:lstStyle/>
          <a:p>
            <a:pPr>
              <a:lnSpc>
                <a:spcPct val="90000"/>
              </a:lnSpc>
            </a:pPr>
            <a:r>
              <a:rPr lang="es-ES">
                <a:latin typeface="HelveticaNeueLT Std Thin Cn"/>
              </a:rPr>
              <a:t>Alternative </a:t>
            </a:r>
            <a:r>
              <a:rPr lang="es-ES" err="1">
                <a:latin typeface="HelveticaNeueLT Std Thin Cn"/>
              </a:rPr>
              <a:t>Scenario</a:t>
            </a:r>
            <a:r>
              <a:rPr lang="es-ES">
                <a:latin typeface="HelveticaNeueLT Std Thin Cn"/>
              </a:rPr>
              <a:t> Nº2 </a:t>
            </a:r>
            <a:r>
              <a:rPr lang="es-ES" err="1">
                <a:latin typeface="HelveticaNeueLT Std Thin Cn"/>
              </a:rPr>
              <a:t>Results</a:t>
            </a:r>
            <a:endParaRPr lang="es-ES">
              <a:latin typeface="HelveticaNeueLT Std Thin Cn"/>
            </a:endParaRPr>
          </a:p>
        </p:txBody>
      </p:sp>
      <p:pic>
        <p:nvPicPr>
          <p:cNvPr id="4" name="Imagen 4" descr="Gráfico, Gráfico de líneas&#10;&#10;Descripción generada automáticamente">
            <a:extLst>
              <a:ext uri="{FF2B5EF4-FFF2-40B4-BE49-F238E27FC236}">
                <a16:creationId xmlns:a16="http://schemas.microsoft.com/office/drawing/2014/main" id="{E5F29794-E11D-429D-B1A7-52F59F866F42}"/>
              </a:ext>
            </a:extLst>
          </p:cNvPr>
          <p:cNvPicPr>
            <a:picLocks noChangeAspect="1"/>
          </p:cNvPicPr>
          <p:nvPr/>
        </p:nvPicPr>
        <p:blipFill>
          <a:blip r:embed="rId3"/>
          <a:stretch>
            <a:fillRect/>
          </a:stretch>
        </p:blipFill>
        <p:spPr>
          <a:xfrm>
            <a:off x="2618129" y="1605901"/>
            <a:ext cx="6998932" cy="4199363"/>
          </a:xfrm>
          <a:prstGeom prst="rect">
            <a:avLst/>
          </a:prstGeom>
          <a:noFill/>
        </p:spPr>
      </p:pic>
    </p:spTree>
    <p:extLst>
      <p:ext uri="{BB962C8B-B14F-4D97-AF65-F5344CB8AC3E}">
        <p14:creationId xmlns:p14="http://schemas.microsoft.com/office/powerpoint/2010/main" val="2868386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자유형: 도형 36">
            <a:extLst>
              <a:ext uri="{FF2B5EF4-FFF2-40B4-BE49-F238E27FC236}">
                <a16:creationId xmlns:a16="http://schemas.microsoft.com/office/drawing/2014/main" id="{B078CE28-4F1F-49F3-8B1C-805CA3F5CA77}"/>
              </a:ext>
            </a:extLst>
          </p:cNvPr>
          <p:cNvSpPr/>
          <p:nvPr/>
        </p:nvSpPr>
        <p:spPr>
          <a:xfrm flipH="1">
            <a:off x="4931702" y="1545968"/>
            <a:ext cx="5484778" cy="4199363"/>
          </a:xfrm>
          <a:custGeom>
            <a:avLst/>
            <a:gdLst>
              <a:gd name="connsiteX0" fmla="*/ 4167314 w 7648397"/>
              <a:gd name="connsiteY0" fmla="*/ 0 h 6874674"/>
              <a:gd name="connsiteX1" fmla="*/ 6263145 w 7648397"/>
              <a:gd name="connsiteY1" fmla="*/ 4138986 h 6874674"/>
              <a:gd name="connsiteX2" fmla="*/ 5526298 w 7648397"/>
              <a:gd name="connsiteY2" fmla="*/ 4138986 h 6874674"/>
              <a:gd name="connsiteX3" fmla="*/ 5526298 w 7648397"/>
              <a:gd name="connsiteY3" fmla="*/ 3841970 h 6874674"/>
              <a:gd name="connsiteX4" fmla="*/ 4751192 w 7648397"/>
              <a:gd name="connsiteY4" fmla="*/ 4436003 h 6874674"/>
              <a:gd name="connsiteX5" fmla="*/ 5526298 w 7648397"/>
              <a:gd name="connsiteY5" fmla="*/ 5030036 h 6874674"/>
              <a:gd name="connsiteX6" fmla="*/ 5526298 w 7648397"/>
              <a:gd name="connsiteY6" fmla="*/ 4733019 h 6874674"/>
              <a:gd name="connsiteX7" fmla="*/ 6563942 w 7648397"/>
              <a:gd name="connsiteY7" fmla="*/ 4733019 h 6874674"/>
              <a:gd name="connsiteX8" fmla="*/ 6791858 w 7648397"/>
              <a:gd name="connsiteY8" fmla="*/ 5183123 h 6874674"/>
              <a:gd name="connsiteX9" fmla="*/ 6081941 w 7648397"/>
              <a:gd name="connsiteY9" fmla="*/ 5183123 h 6874674"/>
              <a:gd name="connsiteX10" fmla="*/ 6081941 w 7648397"/>
              <a:gd name="connsiteY10" fmla="*/ 4886107 h 6874674"/>
              <a:gd name="connsiteX11" fmla="*/ 5315888 w 7648397"/>
              <a:gd name="connsiteY11" fmla="*/ 5480140 h 6874674"/>
              <a:gd name="connsiteX12" fmla="*/ 6081941 w 7648397"/>
              <a:gd name="connsiteY12" fmla="*/ 6074173 h 6874674"/>
              <a:gd name="connsiteX13" fmla="*/ 6081941 w 7648397"/>
              <a:gd name="connsiteY13" fmla="*/ 5777156 h 6874674"/>
              <a:gd name="connsiteX14" fmla="*/ 7092655 w 7648397"/>
              <a:gd name="connsiteY14" fmla="*/ 5777156 h 6874674"/>
              <a:gd name="connsiteX15" fmla="*/ 7648397 w 7648397"/>
              <a:gd name="connsiteY15" fmla="*/ 6874674 h 6874674"/>
              <a:gd name="connsiteX16" fmla="*/ 0 w 7648397"/>
              <a:gd name="connsiteY16" fmla="*/ 6874674 h 6874674"/>
              <a:gd name="connsiteX17" fmla="*/ 0 w 7648397"/>
              <a:gd name="connsiteY17" fmla="*/ 19950 h 687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48397" h="6874674">
                <a:moveTo>
                  <a:pt x="4167314" y="0"/>
                </a:moveTo>
                <a:lnTo>
                  <a:pt x="6263145" y="4138986"/>
                </a:lnTo>
                <a:lnTo>
                  <a:pt x="5526298" y="4138986"/>
                </a:lnTo>
                <a:lnTo>
                  <a:pt x="5526298" y="3841970"/>
                </a:lnTo>
                <a:lnTo>
                  <a:pt x="4751192" y="4436003"/>
                </a:lnTo>
                <a:lnTo>
                  <a:pt x="5526298" y="5030036"/>
                </a:lnTo>
                <a:lnTo>
                  <a:pt x="5526298" y="4733019"/>
                </a:lnTo>
                <a:lnTo>
                  <a:pt x="6563942" y="4733019"/>
                </a:lnTo>
                <a:lnTo>
                  <a:pt x="6791858" y="5183123"/>
                </a:lnTo>
                <a:lnTo>
                  <a:pt x="6081941" y="5183123"/>
                </a:lnTo>
                <a:lnTo>
                  <a:pt x="6081941" y="4886107"/>
                </a:lnTo>
                <a:lnTo>
                  <a:pt x="5315888" y="5480140"/>
                </a:lnTo>
                <a:lnTo>
                  <a:pt x="6081941" y="6074173"/>
                </a:lnTo>
                <a:lnTo>
                  <a:pt x="6081941" y="5777156"/>
                </a:lnTo>
                <a:lnTo>
                  <a:pt x="7092655" y="5777156"/>
                </a:lnTo>
                <a:lnTo>
                  <a:pt x="7648397" y="6874674"/>
                </a:lnTo>
                <a:lnTo>
                  <a:pt x="0" y="6874674"/>
                </a:lnTo>
                <a:lnTo>
                  <a:pt x="0" y="199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1351"/>
          </a:p>
        </p:txBody>
      </p:sp>
      <p:sp>
        <p:nvSpPr>
          <p:cNvPr id="36" name="Título 35"/>
          <p:cNvSpPr>
            <a:spLocks noGrp="1"/>
          </p:cNvSpPr>
          <p:nvPr>
            <p:ph type="title"/>
          </p:nvPr>
        </p:nvSpPr>
        <p:spPr/>
        <p:txBody>
          <a:bodyPr lIns="91440" tIns="45720" rIns="91440" bIns="45720" anchor="t"/>
          <a:lstStyle/>
          <a:p>
            <a:r>
              <a:rPr lang="en-GB">
                <a:latin typeface="HelveticaNeueLT Std Thin Cn"/>
              </a:rPr>
              <a:t>Phase 1: Hypothesis</a:t>
            </a:r>
            <a:endParaRPr lang="en-US">
              <a:latin typeface="HelveticaNeueLT Std Thin Cn"/>
            </a:endParaRPr>
          </a:p>
        </p:txBody>
      </p:sp>
      <p:sp>
        <p:nvSpPr>
          <p:cNvPr id="40" name="Marcador de contenido 37"/>
          <p:cNvSpPr txBox="1">
            <a:spLocks/>
          </p:cNvSpPr>
          <p:nvPr/>
        </p:nvSpPr>
        <p:spPr>
          <a:xfrm>
            <a:off x="6956037" y="2797570"/>
            <a:ext cx="3454172" cy="2334392"/>
          </a:xfrm>
          <a:prstGeom prst="rect">
            <a:avLst/>
          </a:prstGeom>
        </p:spPr>
        <p:txBody>
          <a:bodyPr lIns="68585" tIns="34292" rIns="68585" bIns="34292" anchor="t"/>
          <a:lstStyle>
            <a:lvl1pPr marL="342840" indent="-342840" algn="l" defTabSz="457120" rtl="0" eaLnBrk="1" latinLnBrk="0" hangingPunct="1">
              <a:spcBef>
                <a:spcPct val="20000"/>
              </a:spcBef>
              <a:buFont typeface="Arial"/>
              <a:buChar char="•"/>
              <a:defRPr sz="2800" kern="1200">
                <a:solidFill>
                  <a:schemeClr val="tx1"/>
                </a:solidFill>
                <a:latin typeface="+mn-lt"/>
                <a:ea typeface="+mn-ea"/>
                <a:cs typeface="+mn-cs"/>
              </a:defRPr>
            </a:lvl1pPr>
            <a:lvl2pPr marL="742821" indent="-285701" algn="l" defTabSz="457120" rtl="0" eaLnBrk="1" latinLnBrk="0" hangingPunct="1">
              <a:spcBef>
                <a:spcPct val="20000"/>
              </a:spcBef>
              <a:buFont typeface="Arial"/>
              <a:buChar char="–"/>
              <a:defRPr sz="2400" kern="1200">
                <a:solidFill>
                  <a:schemeClr val="tx1"/>
                </a:solidFill>
                <a:latin typeface="+mn-lt"/>
                <a:ea typeface="+mn-ea"/>
                <a:cs typeface="+mn-cs"/>
              </a:defRPr>
            </a:lvl2pPr>
            <a:lvl3pPr marL="1142800" indent="-228560" algn="l" defTabSz="457120" rtl="0" eaLnBrk="1" latinLnBrk="0" hangingPunct="1">
              <a:spcBef>
                <a:spcPct val="20000"/>
              </a:spcBef>
              <a:buFont typeface="Arial"/>
              <a:buChar char="•"/>
              <a:defRPr sz="2000" kern="1200">
                <a:solidFill>
                  <a:schemeClr val="tx1"/>
                </a:solidFill>
                <a:latin typeface="+mn-lt"/>
                <a:ea typeface="+mn-ea"/>
                <a:cs typeface="+mn-cs"/>
              </a:defRPr>
            </a:lvl3pPr>
            <a:lvl4pPr marL="1599920" indent="-228560" algn="l" defTabSz="457120" rtl="0" eaLnBrk="1" latinLnBrk="0" hangingPunct="1">
              <a:spcBef>
                <a:spcPct val="20000"/>
              </a:spcBef>
              <a:buFont typeface="Arial"/>
              <a:buChar char="–"/>
              <a:defRPr sz="1900" kern="1200">
                <a:solidFill>
                  <a:schemeClr val="tx1"/>
                </a:solidFill>
                <a:latin typeface="+mn-lt"/>
                <a:ea typeface="+mn-ea"/>
                <a:cs typeface="+mn-cs"/>
              </a:defRPr>
            </a:lvl4pPr>
            <a:lvl5pPr marL="2057040" indent="-228560" algn="l" defTabSz="457120" rtl="0" eaLnBrk="1" latinLnBrk="0" hangingPunct="1">
              <a:spcBef>
                <a:spcPct val="20000"/>
              </a:spcBef>
              <a:buFont typeface="Arial"/>
              <a:buChar char="»"/>
              <a:defRPr sz="1900" kern="1200">
                <a:solidFill>
                  <a:schemeClr val="tx1"/>
                </a:solidFill>
                <a:latin typeface="+mn-lt"/>
                <a:ea typeface="+mn-ea"/>
                <a:cs typeface="+mn-cs"/>
              </a:defRPr>
            </a:lvl5pPr>
            <a:lvl6pPr marL="2514160" indent="-228560" algn="l" defTabSz="457120" rtl="0" eaLnBrk="1" latinLnBrk="0" hangingPunct="1">
              <a:spcBef>
                <a:spcPct val="20000"/>
              </a:spcBef>
              <a:buFont typeface="Arial"/>
              <a:buChar char="•"/>
              <a:defRPr sz="1900" kern="1200">
                <a:solidFill>
                  <a:schemeClr val="tx1"/>
                </a:solidFill>
                <a:latin typeface="+mn-lt"/>
                <a:ea typeface="+mn-ea"/>
                <a:cs typeface="+mn-cs"/>
              </a:defRPr>
            </a:lvl6pPr>
            <a:lvl7pPr marL="2971280" indent="-228560" algn="l" defTabSz="457120" rtl="0" eaLnBrk="1" latinLnBrk="0" hangingPunct="1">
              <a:spcBef>
                <a:spcPct val="20000"/>
              </a:spcBef>
              <a:buFont typeface="Arial"/>
              <a:buChar char="•"/>
              <a:defRPr sz="1900" kern="1200">
                <a:solidFill>
                  <a:schemeClr val="tx1"/>
                </a:solidFill>
                <a:latin typeface="+mn-lt"/>
                <a:ea typeface="+mn-ea"/>
                <a:cs typeface="+mn-cs"/>
              </a:defRPr>
            </a:lvl7pPr>
            <a:lvl8pPr marL="3428400" indent="-228560" algn="l" defTabSz="457120" rtl="0" eaLnBrk="1" latinLnBrk="0" hangingPunct="1">
              <a:spcBef>
                <a:spcPct val="20000"/>
              </a:spcBef>
              <a:buFont typeface="Arial"/>
              <a:buChar char="•"/>
              <a:defRPr sz="1900" kern="1200">
                <a:solidFill>
                  <a:schemeClr val="tx1"/>
                </a:solidFill>
                <a:latin typeface="+mn-lt"/>
                <a:ea typeface="+mn-ea"/>
                <a:cs typeface="+mn-cs"/>
              </a:defRPr>
            </a:lvl8pPr>
            <a:lvl9pPr marL="3885520" indent="-228560" algn="l" defTabSz="457120" rtl="0" eaLnBrk="1" latinLnBrk="0" hangingPunct="1">
              <a:spcBef>
                <a:spcPct val="20000"/>
              </a:spcBef>
              <a:buFont typeface="Arial"/>
              <a:buChar char="•"/>
              <a:defRPr sz="1900" kern="1200">
                <a:solidFill>
                  <a:schemeClr val="tx1"/>
                </a:solidFill>
                <a:latin typeface="+mn-lt"/>
                <a:ea typeface="+mn-ea"/>
                <a:cs typeface="+mn-cs"/>
              </a:defRPr>
            </a:lvl9pPr>
          </a:lstStyle>
          <a:p>
            <a:pPr marL="0" indent="0" algn="ctr">
              <a:buNone/>
            </a:pPr>
            <a:r>
              <a:rPr lang="es-ES" sz="2400">
                <a:solidFill>
                  <a:schemeClr val="bg1"/>
                </a:solidFill>
                <a:latin typeface="HelveticaNeueLT Std Thin Cn"/>
                <a:ea typeface="+mj-ea"/>
              </a:rPr>
              <a:t> </a:t>
            </a:r>
            <a:r>
              <a:rPr lang="es" sz="2400" err="1">
                <a:solidFill>
                  <a:schemeClr val="bg1"/>
                </a:solidFill>
                <a:latin typeface="HelveticaNeueLT Std Thin Cn"/>
                <a:ea typeface="+mj-ea"/>
              </a:rPr>
              <a:t>Which</a:t>
            </a:r>
            <a:r>
              <a:rPr lang="es" sz="2400">
                <a:solidFill>
                  <a:schemeClr val="bg1"/>
                </a:solidFill>
                <a:latin typeface="HelveticaNeueLT Std Thin Cn"/>
                <a:ea typeface="+mj-ea"/>
              </a:rPr>
              <a:t> </a:t>
            </a:r>
            <a:r>
              <a:rPr lang="es" sz="2400" err="1">
                <a:solidFill>
                  <a:schemeClr val="bg1"/>
                </a:solidFill>
                <a:latin typeface="HelveticaNeueLT Std Thin Cn"/>
                <a:ea typeface="+mj-ea"/>
              </a:rPr>
              <a:t>percentage</a:t>
            </a:r>
            <a:r>
              <a:rPr lang="es" sz="2400">
                <a:solidFill>
                  <a:schemeClr val="bg1"/>
                </a:solidFill>
                <a:latin typeface="HelveticaNeueLT Std Thin Cn"/>
                <a:ea typeface="+mj-ea"/>
              </a:rPr>
              <a:t> </a:t>
            </a:r>
            <a:r>
              <a:rPr lang="es" sz="2400" err="1">
                <a:solidFill>
                  <a:schemeClr val="bg1"/>
                </a:solidFill>
                <a:latin typeface="HelveticaNeueLT Std Thin Cn"/>
                <a:ea typeface="+mj-ea"/>
              </a:rPr>
              <a:t>of</a:t>
            </a:r>
            <a:r>
              <a:rPr lang="es" sz="2400">
                <a:solidFill>
                  <a:schemeClr val="bg1"/>
                </a:solidFill>
                <a:latin typeface="HelveticaNeueLT Std Thin Cn"/>
                <a:ea typeface="+mj-ea"/>
              </a:rPr>
              <a:t> </a:t>
            </a:r>
            <a:r>
              <a:rPr lang="es" sz="2400" err="1">
                <a:solidFill>
                  <a:schemeClr val="bg1"/>
                </a:solidFill>
                <a:latin typeface="HelveticaNeueLT Std Thin Cn"/>
                <a:ea typeface="+mj-ea"/>
              </a:rPr>
              <a:t>citizens</a:t>
            </a:r>
            <a:r>
              <a:rPr lang="es" sz="2400">
                <a:solidFill>
                  <a:schemeClr val="bg1"/>
                </a:solidFill>
                <a:latin typeface="HelveticaNeueLT Std Thin Cn"/>
                <a:ea typeface="+mj-ea"/>
              </a:rPr>
              <a:t> </a:t>
            </a:r>
            <a:r>
              <a:rPr lang="es" sz="2400" err="1">
                <a:solidFill>
                  <a:schemeClr val="bg1"/>
                </a:solidFill>
                <a:latin typeface="HelveticaNeueLT Std Thin Cn"/>
                <a:ea typeface="+mj-ea"/>
              </a:rPr>
              <a:t>will</a:t>
            </a:r>
            <a:r>
              <a:rPr lang="es" sz="2400">
                <a:solidFill>
                  <a:schemeClr val="bg1"/>
                </a:solidFill>
                <a:latin typeface="HelveticaNeueLT Std Thin Cn"/>
                <a:ea typeface="+mj-ea"/>
              </a:rPr>
              <a:t> be in favor and </a:t>
            </a:r>
            <a:r>
              <a:rPr lang="es" sz="2400" err="1">
                <a:solidFill>
                  <a:schemeClr val="bg1"/>
                </a:solidFill>
                <a:latin typeface="HelveticaNeueLT Std Thin Cn"/>
                <a:ea typeface="+mj-ea"/>
              </a:rPr>
              <a:t>which</a:t>
            </a:r>
            <a:r>
              <a:rPr lang="es" sz="2400">
                <a:solidFill>
                  <a:schemeClr val="bg1"/>
                </a:solidFill>
                <a:latin typeface="HelveticaNeueLT Std Thin Cn"/>
                <a:ea typeface="+mj-ea"/>
              </a:rPr>
              <a:t> </a:t>
            </a:r>
            <a:r>
              <a:rPr lang="es" sz="2400" err="1">
                <a:solidFill>
                  <a:schemeClr val="bg1"/>
                </a:solidFill>
                <a:latin typeface="HelveticaNeueLT Std Thin Cn"/>
                <a:ea typeface="+mj-ea"/>
              </a:rPr>
              <a:t>against</a:t>
            </a:r>
            <a:r>
              <a:rPr lang="es" sz="2400">
                <a:solidFill>
                  <a:schemeClr val="bg1"/>
                </a:solidFill>
                <a:latin typeface="HelveticaNeueLT Std Thin Cn"/>
                <a:ea typeface="+mj-ea"/>
              </a:rPr>
              <a:t>  </a:t>
            </a:r>
            <a:r>
              <a:rPr lang="es" sz="2400" err="1">
                <a:solidFill>
                  <a:schemeClr val="bg1"/>
                </a:solidFill>
                <a:latin typeface="HelveticaNeueLT Std Thin Cn"/>
                <a:ea typeface="+mj-ea"/>
              </a:rPr>
              <a:t>superblocks</a:t>
            </a:r>
            <a:r>
              <a:rPr lang="es" sz="2400">
                <a:solidFill>
                  <a:schemeClr val="bg1"/>
                </a:solidFill>
                <a:latin typeface="HelveticaNeueLT Std Thin Cn"/>
                <a:ea typeface="+mj-ea"/>
              </a:rPr>
              <a:t> in </a:t>
            </a:r>
            <a:r>
              <a:rPr lang="es" sz="2400" err="1">
                <a:solidFill>
                  <a:schemeClr val="bg1"/>
                </a:solidFill>
                <a:latin typeface="HelveticaNeueLT Std Thin Cn"/>
                <a:ea typeface="+mj-ea"/>
              </a:rPr>
              <a:t>specific</a:t>
            </a:r>
            <a:r>
              <a:rPr lang="es" sz="2400">
                <a:solidFill>
                  <a:schemeClr val="bg1"/>
                </a:solidFill>
                <a:latin typeface="HelveticaNeueLT Std Thin Cn"/>
                <a:ea typeface="+mj-ea"/>
              </a:rPr>
              <a:t> </a:t>
            </a:r>
            <a:r>
              <a:rPr lang="es" sz="2400" err="1">
                <a:solidFill>
                  <a:schemeClr val="bg1"/>
                </a:solidFill>
                <a:latin typeface="HelveticaNeueLT Std Thin Cn"/>
                <a:ea typeface="+mj-ea"/>
              </a:rPr>
              <a:t>policy</a:t>
            </a:r>
            <a:r>
              <a:rPr lang="es" sz="2400">
                <a:solidFill>
                  <a:schemeClr val="bg1"/>
                </a:solidFill>
                <a:latin typeface="HelveticaNeueLT Std Thin Cn"/>
                <a:ea typeface="+mj-ea"/>
              </a:rPr>
              <a:t> </a:t>
            </a:r>
            <a:r>
              <a:rPr lang="es" sz="2400" err="1">
                <a:solidFill>
                  <a:schemeClr val="bg1"/>
                </a:solidFill>
                <a:latin typeface="HelveticaNeueLT Std Thin Cn"/>
                <a:ea typeface="+mj-ea"/>
              </a:rPr>
              <a:t>scenarios</a:t>
            </a:r>
            <a:r>
              <a:rPr lang="es" sz="2400">
                <a:solidFill>
                  <a:schemeClr val="bg1"/>
                </a:solidFill>
                <a:latin typeface="HelveticaNeueLT Std Thin Cn"/>
                <a:ea typeface="+mj-ea"/>
              </a:rPr>
              <a:t>? </a:t>
            </a:r>
            <a:endParaRPr lang="es-ES">
              <a:solidFill>
                <a:schemeClr val="bg1"/>
              </a:solidFill>
              <a:ea typeface="+mj-ea"/>
              <a:cs typeface="Calibri"/>
            </a:endParaRPr>
          </a:p>
        </p:txBody>
      </p:sp>
      <p:sp>
        <p:nvSpPr>
          <p:cNvPr id="2" name="CuadroTexto 1"/>
          <p:cNvSpPr txBox="1"/>
          <p:nvPr/>
        </p:nvSpPr>
        <p:spPr>
          <a:xfrm>
            <a:off x="5601765" y="4210255"/>
            <a:ext cx="184731" cy="300210"/>
          </a:xfrm>
          <a:prstGeom prst="rect">
            <a:avLst/>
          </a:prstGeom>
          <a:noFill/>
        </p:spPr>
        <p:txBody>
          <a:bodyPr wrap="none" rtlCol="0">
            <a:spAutoFit/>
          </a:bodyPr>
          <a:lstStyle/>
          <a:p>
            <a:endParaRPr lang="en-US" sz="1351"/>
          </a:p>
        </p:txBody>
      </p:sp>
      <p:sp>
        <p:nvSpPr>
          <p:cNvPr id="12" name="Marcador de contenido 37"/>
          <p:cNvSpPr txBox="1">
            <a:spLocks/>
          </p:cNvSpPr>
          <p:nvPr/>
        </p:nvSpPr>
        <p:spPr>
          <a:xfrm>
            <a:off x="474009" y="2273279"/>
            <a:ext cx="4793356" cy="2822890"/>
          </a:xfrm>
          <a:prstGeom prst="rect">
            <a:avLst/>
          </a:prstGeom>
        </p:spPr>
        <p:txBody>
          <a:bodyPr lIns="91440" tIns="45720" rIns="91440" bIns="45720" anchor="t"/>
          <a:lstStyle>
            <a:lvl1pPr marL="0" indent="0" algn="l" defTabSz="914377" rtl="0" eaLnBrk="1" latinLnBrk="0" hangingPunct="1">
              <a:spcBef>
                <a:spcPct val="20000"/>
              </a:spcBef>
              <a:buClr>
                <a:srgbClr val="C00000"/>
              </a:buClr>
              <a:buFont typeface="Calibri" panose="020F0502020204030204" pitchFamily="34" charset="0"/>
              <a:buNone/>
              <a:defRPr sz="2400" kern="1200" baseline="0">
                <a:solidFill>
                  <a:schemeClr val="tx1"/>
                </a:solidFill>
                <a:latin typeface="Helvetica Neue" panose="02000503000000020004"/>
                <a:ea typeface="Helvetica Neue" panose="02000503000000020004"/>
                <a:cs typeface="Helvetica Neue" panose="02000503000000020004"/>
              </a:defRPr>
            </a:lvl1pPr>
            <a:lvl2pPr marL="742932" indent="-285744" algn="l" defTabSz="914377" rtl="0" eaLnBrk="1" latinLnBrk="0" hangingPunct="1">
              <a:spcBef>
                <a:spcPct val="20000"/>
              </a:spcBef>
              <a:buClr>
                <a:srgbClr val="C00000"/>
              </a:buClr>
              <a:buFont typeface="Calibri" panose="020F0502020204030204" pitchFamily="34" charset="0"/>
              <a:buChar char="•"/>
              <a:defRPr sz="2400" kern="1200" baseline="0">
                <a:solidFill>
                  <a:schemeClr val="tx1"/>
                </a:solidFill>
                <a:latin typeface="Helvetica Neue" panose="02000503000000020004"/>
                <a:ea typeface="Helvetica Neue" panose="02000503000000020004"/>
                <a:cs typeface="Helvetica Neue" panose="02000503000000020004"/>
              </a:defRPr>
            </a:lvl2pPr>
            <a:lvl3pPr marL="1142971" indent="-228594" algn="l" defTabSz="914377" rtl="0" eaLnBrk="1" latinLnBrk="0" hangingPunct="1">
              <a:spcBef>
                <a:spcPct val="20000"/>
              </a:spcBef>
              <a:buClr>
                <a:srgbClr val="C00000"/>
              </a:buClr>
              <a:buFont typeface="Calibri" panose="020F0502020204030204" pitchFamily="34" charset="0"/>
              <a:buChar char="•"/>
              <a:defRPr sz="2400" kern="1200" baseline="0">
                <a:solidFill>
                  <a:schemeClr val="tx1"/>
                </a:solidFill>
                <a:latin typeface="Helvetica Neue" panose="02000503000000020004"/>
                <a:ea typeface="Helvetica Neue" panose="02000503000000020004"/>
                <a:cs typeface="Helvetica Neue" panose="02000503000000020004"/>
              </a:defRPr>
            </a:lvl3pPr>
            <a:lvl4pPr marL="1600160" indent="-228594" algn="l" defTabSz="914377"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400" kern="1200">
                <a:solidFill>
                  <a:schemeClr val="tx2"/>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
                <a:latin typeface="HelveticaNeueLT Std Thin Cn"/>
                <a:ea typeface="+mj-ea"/>
                <a:cs typeface="+mn-cs"/>
              </a:rPr>
              <a:t>To understand citizen acceptance of certain social innovations in order to study their upscaling and replicability ...</a:t>
            </a:r>
            <a:endParaRPr lang="es-ES">
              <a:ea typeface="+mj-ea"/>
              <a:cs typeface="+mn-cs"/>
            </a:endParaRPr>
          </a:p>
          <a:p>
            <a:endParaRPr lang="en-US" sz="2401">
              <a:latin typeface="HelveticaNeueLT Std Thin Cn" panose="020B0406020202030204" pitchFamily="34" charset="0"/>
              <a:ea typeface="+mj-ea"/>
            </a:endParaRPr>
          </a:p>
        </p:txBody>
      </p:sp>
    </p:spTree>
    <p:extLst>
      <p:ext uri="{BB962C8B-B14F-4D97-AF65-F5344CB8AC3E}">
        <p14:creationId xmlns:p14="http://schemas.microsoft.com/office/powerpoint/2010/main" val="575412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FC7890-DBEE-40B3-AF8E-B2CB251D6415}"/>
              </a:ext>
            </a:extLst>
          </p:cNvPr>
          <p:cNvSpPr>
            <a:spLocks noGrp="1"/>
          </p:cNvSpPr>
          <p:nvPr>
            <p:ph type="title"/>
          </p:nvPr>
        </p:nvSpPr>
        <p:spPr>
          <a:xfrm>
            <a:off x="623392" y="548680"/>
            <a:ext cx="9217024" cy="432048"/>
          </a:xfrm>
        </p:spPr>
        <p:txBody>
          <a:bodyPr lIns="91440" tIns="45720" rIns="91440" bIns="45720" anchor="t">
            <a:normAutofit fontScale="90000"/>
          </a:bodyPr>
          <a:lstStyle/>
          <a:p>
            <a:pPr>
              <a:lnSpc>
                <a:spcPct val="90000"/>
              </a:lnSpc>
            </a:pPr>
            <a:r>
              <a:rPr lang="es-ES" sz="2900">
                <a:latin typeface="HelveticaNeueLT Std Thin Cn"/>
              </a:rPr>
              <a:t>Alternative </a:t>
            </a:r>
            <a:r>
              <a:rPr lang="es-ES" sz="2900" err="1">
                <a:latin typeface="HelveticaNeueLT Std Thin Cn"/>
              </a:rPr>
              <a:t>Scenario</a:t>
            </a:r>
            <a:r>
              <a:rPr lang="es-ES" sz="2900">
                <a:latin typeface="HelveticaNeueLT Std Thin Cn"/>
              </a:rPr>
              <a:t> Nº3</a:t>
            </a:r>
          </a:p>
        </p:txBody>
      </p:sp>
      <p:sp>
        <p:nvSpPr>
          <p:cNvPr id="5" name="Marcador de contenido 4">
            <a:extLst>
              <a:ext uri="{FF2B5EF4-FFF2-40B4-BE49-F238E27FC236}">
                <a16:creationId xmlns:a16="http://schemas.microsoft.com/office/drawing/2014/main" id="{2A3A7582-DB95-4BAC-B798-E5B22B231A74}"/>
              </a:ext>
            </a:extLst>
          </p:cNvPr>
          <p:cNvSpPr>
            <a:spLocks noGrp="1"/>
          </p:cNvSpPr>
          <p:nvPr>
            <p:ph idx="1"/>
          </p:nvPr>
        </p:nvSpPr>
        <p:spPr/>
        <p:txBody>
          <a:bodyPr lIns="91440" tIns="45720" rIns="91440" bIns="45720" anchor="t"/>
          <a:lstStyle/>
          <a:p>
            <a:r>
              <a:rPr lang="es-ES" sz="2400" err="1">
                <a:latin typeface="HelveticaNeueLT Std Thin Cn"/>
              </a:rPr>
              <a:t>Scenario</a:t>
            </a:r>
            <a:r>
              <a:rPr lang="es-ES" sz="2400">
                <a:latin typeface="HelveticaNeueLT Std Thin Cn"/>
              </a:rPr>
              <a:t> 3 combines </a:t>
            </a:r>
            <a:r>
              <a:rPr lang="es-ES" sz="2400" err="1">
                <a:latin typeface="HelveticaNeueLT Std Thin Cn"/>
              </a:rPr>
              <a:t>two</a:t>
            </a:r>
            <a:r>
              <a:rPr lang="es-ES" sz="2400">
                <a:latin typeface="HelveticaNeueLT Std Thin Cn"/>
              </a:rPr>
              <a:t> </a:t>
            </a:r>
            <a:r>
              <a:rPr lang="es-ES" sz="2400" err="1">
                <a:latin typeface="HelveticaNeueLT Std Thin Cn"/>
              </a:rPr>
              <a:t>different</a:t>
            </a:r>
            <a:r>
              <a:rPr lang="es-ES" sz="2400">
                <a:latin typeface="HelveticaNeueLT Std Thin Cn"/>
              </a:rPr>
              <a:t> </a:t>
            </a:r>
            <a:r>
              <a:rPr lang="es-ES" sz="2400" err="1">
                <a:latin typeface="HelveticaNeueLT Std Thin Cn"/>
              </a:rPr>
              <a:t>strategies</a:t>
            </a:r>
            <a:r>
              <a:rPr lang="es-ES" sz="2400">
                <a:latin typeface="HelveticaNeueLT Std Thin Cn"/>
              </a:rPr>
              <a:t>:</a:t>
            </a:r>
          </a:p>
          <a:p>
            <a:pPr marL="342900" indent="-342900">
              <a:buFont typeface="Arial" panose="020F0502020204030204" pitchFamily="34" charset="0"/>
              <a:buChar char="•"/>
            </a:pPr>
            <a:r>
              <a:rPr lang="es-ES" sz="2400" err="1">
                <a:latin typeface="HelveticaNeueLT Std Thin Cn"/>
              </a:rPr>
              <a:t>Environmental</a:t>
            </a:r>
            <a:r>
              <a:rPr lang="es-ES" sz="2400">
                <a:latin typeface="HelveticaNeueLT Std Thin Cn"/>
              </a:rPr>
              <a:t> </a:t>
            </a:r>
            <a:r>
              <a:rPr lang="es-ES" sz="2400" err="1">
                <a:latin typeface="HelveticaNeueLT Std Thin Cn"/>
              </a:rPr>
              <a:t>awarenesses</a:t>
            </a:r>
            <a:r>
              <a:rPr lang="es-ES" sz="2400">
                <a:latin typeface="HelveticaNeueLT Std Thin Cn"/>
              </a:rPr>
              <a:t> </a:t>
            </a:r>
            <a:r>
              <a:rPr lang="es-ES" sz="2400" err="1">
                <a:latin typeface="HelveticaNeueLT Std Thin Cn"/>
              </a:rPr>
              <a:t>campaign</a:t>
            </a:r>
            <a:r>
              <a:rPr lang="es-ES" sz="2400">
                <a:latin typeface="HelveticaNeueLT Std Thin Cn"/>
              </a:rPr>
              <a:t> led </a:t>
            </a:r>
            <a:r>
              <a:rPr lang="es-ES" sz="2400" err="1">
                <a:latin typeface="HelveticaNeueLT Std Thin Cn"/>
              </a:rPr>
              <a:t>by</a:t>
            </a:r>
            <a:r>
              <a:rPr lang="es-ES" sz="2400">
                <a:latin typeface="HelveticaNeueLT Std Thin Cn"/>
              </a:rPr>
              <a:t> </a:t>
            </a:r>
            <a:r>
              <a:rPr lang="es-ES" sz="2400" err="1">
                <a:latin typeface="HelveticaNeueLT Std Thin Cn"/>
              </a:rPr>
              <a:t>the</a:t>
            </a:r>
            <a:r>
              <a:rPr lang="es-ES" sz="2400">
                <a:latin typeface="HelveticaNeueLT Std Thin Cn"/>
              </a:rPr>
              <a:t> City Council </a:t>
            </a:r>
            <a:r>
              <a:rPr lang="es-ES" sz="2400" err="1">
                <a:latin typeface="HelveticaNeueLT Std Thin Cn"/>
              </a:rPr>
              <a:t>from</a:t>
            </a:r>
            <a:r>
              <a:rPr lang="es-ES" sz="2400">
                <a:latin typeface="HelveticaNeueLT Std Thin Cn"/>
              </a:rPr>
              <a:t> </a:t>
            </a:r>
            <a:r>
              <a:rPr lang="es-ES" sz="2400" err="1">
                <a:latin typeface="HelveticaNeueLT Std Thin Cn"/>
              </a:rPr>
              <a:t>January</a:t>
            </a:r>
            <a:r>
              <a:rPr lang="es-ES" sz="2400">
                <a:latin typeface="HelveticaNeueLT Std Thin Cn"/>
              </a:rPr>
              <a:t> 2007 </a:t>
            </a:r>
            <a:r>
              <a:rPr lang="es-ES" sz="2400" err="1">
                <a:latin typeface="HelveticaNeueLT Std Thin Cn"/>
              </a:rPr>
              <a:t>to</a:t>
            </a:r>
            <a:r>
              <a:rPr lang="es-ES" sz="2400">
                <a:latin typeface="HelveticaNeueLT Std Thin Cn"/>
              </a:rPr>
              <a:t> June 2010, </a:t>
            </a:r>
            <a:r>
              <a:rPr lang="es-ES" sz="2400" err="1">
                <a:latin typeface="HelveticaNeueLT Std Thin Cn"/>
              </a:rPr>
              <a:t>involving</a:t>
            </a:r>
            <a:r>
              <a:rPr lang="es-ES" sz="2400">
                <a:latin typeface="HelveticaNeueLT Std Thin Cn"/>
              </a:rPr>
              <a:t> 42 </a:t>
            </a:r>
            <a:r>
              <a:rPr lang="es-ES" sz="2400" err="1">
                <a:latin typeface="HelveticaNeueLT Std Thin Cn"/>
              </a:rPr>
              <a:t>communications</a:t>
            </a:r>
            <a:r>
              <a:rPr lang="es-ES" sz="2400">
                <a:latin typeface="HelveticaNeueLT Std Thin Cn"/>
              </a:rPr>
              <a:t> in 3 </a:t>
            </a:r>
            <a:r>
              <a:rPr lang="es-ES" sz="2400" err="1">
                <a:latin typeface="HelveticaNeueLT Std Thin Cn"/>
              </a:rPr>
              <a:t>years</a:t>
            </a:r>
            <a:r>
              <a:rPr lang="es-ES" sz="2400">
                <a:latin typeface="HelveticaNeueLT Std Thin Cn"/>
              </a:rPr>
              <a:t> and a </a:t>
            </a:r>
            <a:r>
              <a:rPr lang="es-ES" sz="2400" err="1">
                <a:latin typeface="HelveticaNeueLT Std Thin Cn"/>
              </a:rPr>
              <a:t>half</a:t>
            </a:r>
            <a:r>
              <a:rPr lang="es-ES" sz="2400">
                <a:latin typeface="HelveticaNeueLT Std Thin Cn"/>
              </a:rPr>
              <a:t> (</a:t>
            </a:r>
            <a:r>
              <a:rPr lang="es-ES" sz="2400" err="1">
                <a:latin typeface="HelveticaNeueLT Std Thin Cn"/>
              </a:rPr>
              <a:t>one</a:t>
            </a:r>
            <a:r>
              <a:rPr lang="es-ES" sz="2400">
                <a:latin typeface="HelveticaNeueLT Std Thin Cn"/>
              </a:rPr>
              <a:t> per </a:t>
            </a:r>
            <a:r>
              <a:rPr lang="es-ES" sz="2400" err="1">
                <a:latin typeface="HelveticaNeueLT Std Thin Cn"/>
              </a:rPr>
              <a:t>month</a:t>
            </a:r>
            <a:r>
              <a:rPr lang="es-ES" sz="2400">
                <a:latin typeface="HelveticaNeueLT Std Thin Cn"/>
              </a:rPr>
              <a:t>).</a:t>
            </a:r>
          </a:p>
          <a:p>
            <a:pPr marL="342900" indent="-342900">
              <a:buFont typeface="Arial" panose="020F0502020204030204" pitchFamily="34" charset="0"/>
              <a:buChar char="•"/>
            </a:pPr>
            <a:r>
              <a:rPr lang="es-ES" sz="2400" err="1">
                <a:latin typeface="HelveticaNeueLT Std Thin Cn"/>
              </a:rPr>
              <a:t>Self-organized</a:t>
            </a:r>
            <a:r>
              <a:rPr lang="es-ES" sz="2400">
                <a:latin typeface="HelveticaNeueLT Std Thin Cn"/>
              </a:rPr>
              <a:t> meetings </a:t>
            </a:r>
            <a:r>
              <a:rPr lang="es-ES" sz="2400" err="1">
                <a:latin typeface="HelveticaNeueLT Std Thin Cn"/>
              </a:rPr>
              <a:t>between</a:t>
            </a:r>
            <a:r>
              <a:rPr lang="es-ES" sz="2400">
                <a:latin typeface="HelveticaNeueLT Std Thin Cn"/>
              </a:rPr>
              <a:t> </a:t>
            </a:r>
            <a:r>
              <a:rPr lang="es-ES" sz="2400" err="1">
                <a:latin typeface="HelveticaNeueLT Std Thin Cn"/>
              </a:rPr>
              <a:t>residents</a:t>
            </a:r>
            <a:r>
              <a:rPr lang="es-ES" sz="2400">
                <a:latin typeface="HelveticaNeueLT Std Thin Cn"/>
              </a:rPr>
              <a:t> in </a:t>
            </a:r>
            <a:r>
              <a:rPr lang="es-ES" sz="2400" err="1">
                <a:latin typeface="HelveticaNeueLT Std Thin Cn"/>
              </a:rPr>
              <a:t>the</a:t>
            </a:r>
            <a:r>
              <a:rPr lang="es-ES" sz="2400">
                <a:latin typeface="HelveticaNeueLT Std Thin Cn"/>
              </a:rPr>
              <a:t> </a:t>
            </a:r>
            <a:r>
              <a:rPr lang="es-ES" sz="2400" err="1">
                <a:latin typeface="HelveticaNeueLT Std Thin Cn"/>
              </a:rPr>
              <a:t>same</a:t>
            </a:r>
            <a:r>
              <a:rPr lang="es-ES" sz="2400">
                <a:latin typeface="HelveticaNeueLT Std Thin Cn"/>
              </a:rPr>
              <a:t> </a:t>
            </a:r>
            <a:r>
              <a:rPr lang="es-ES" sz="2400" err="1">
                <a:latin typeface="HelveticaNeueLT Std Thin Cn"/>
              </a:rPr>
              <a:t>census</a:t>
            </a:r>
            <a:r>
              <a:rPr lang="es-ES" sz="2400">
                <a:latin typeface="HelveticaNeueLT Std Thin Cn"/>
              </a:rPr>
              <a:t> </a:t>
            </a:r>
            <a:r>
              <a:rPr lang="es-ES" sz="2400" err="1">
                <a:latin typeface="HelveticaNeueLT Std Thin Cn"/>
              </a:rPr>
              <a:t>sections</a:t>
            </a:r>
            <a:r>
              <a:rPr lang="es-ES" sz="2400">
                <a:latin typeface="HelveticaNeueLT Std Thin Cn"/>
              </a:rPr>
              <a:t>. </a:t>
            </a:r>
            <a:br>
              <a:rPr lang="en-US" sz="2400"/>
            </a:br>
            <a:r>
              <a:rPr lang="es-ES" sz="2400">
                <a:latin typeface="HelveticaNeueLT Std Thin Cn"/>
              </a:rPr>
              <a:t>These meetings take place on the same dates as in scenario 1b.</a:t>
            </a:r>
            <a:endParaRPr lang="es-ES" sz="2400"/>
          </a:p>
        </p:txBody>
      </p:sp>
    </p:spTree>
    <p:extLst>
      <p:ext uri="{BB962C8B-B14F-4D97-AF65-F5344CB8AC3E}">
        <p14:creationId xmlns:p14="http://schemas.microsoft.com/office/powerpoint/2010/main" val="835595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FC7890-DBEE-40B3-AF8E-B2CB251D6415}"/>
              </a:ext>
            </a:extLst>
          </p:cNvPr>
          <p:cNvSpPr>
            <a:spLocks noGrp="1"/>
          </p:cNvSpPr>
          <p:nvPr>
            <p:ph type="title"/>
          </p:nvPr>
        </p:nvSpPr>
        <p:spPr>
          <a:xfrm>
            <a:off x="623392" y="548680"/>
            <a:ext cx="9217024" cy="432048"/>
          </a:xfrm>
        </p:spPr>
        <p:txBody>
          <a:bodyPr lIns="91440" tIns="45720" rIns="91440" bIns="45720" anchor="t">
            <a:normAutofit fontScale="90000"/>
          </a:bodyPr>
          <a:lstStyle/>
          <a:p>
            <a:pPr>
              <a:lnSpc>
                <a:spcPct val="90000"/>
              </a:lnSpc>
            </a:pPr>
            <a:r>
              <a:rPr lang="es-ES">
                <a:latin typeface="HelveticaNeueLT Std Thin Cn"/>
              </a:rPr>
              <a:t>Alternative </a:t>
            </a:r>
            <a:r>
              <a:rPr lang="es-ES" err="1">
                <a:latin typeface="HelveticaNeueLT Std Thin Cn"/>
              </a:rPr>
              <a:t>Scenario</a:t>
            </a:r>
            <a:r>
              <a:rPr lang="es-ES">
                <a:latin typeface="HelveticaNeueLT Std Thin Cn"/>
              </a:rPr>
              <a:t> Nº3</a:t>
            </a:r>
          </a:p>
        </p:txBody>
      </p:sp>
      <p:sp>
        <p:nvSpPr>
          <p:cNvPr id="5" name="Marcador de contenido 4">
            <a:extLst>
              <a:ext uri="{FF2B5EF4-FFF2-40B4-BE49-F238E27FC236}">
                <a16:creationId xmlns:a16="http://schemas.microsoft.com/office/drawing/2014/main" id="{2A3A7582-DB95-4BAC-B798-E5B22B231A74}"/>
              </a:ext>
            </a:extLst>
          </p:cNvPr>
          <p:cNvSpPr>
            <a:spLocks noGrp="1"/>
          </p:cNvSpPr>
          <p:nvPr>
            <p:ph idx="1"/>
          </p:nvPr>
        </p:nvSpPr>
        <p:spPr/>
        <p:txBody>
          <a:bodyPr lIns="91440" tIns="45720" rIns="91440" bIns="45720" anchor="t"/>
          <a:lstStyle/>
          <a:p>
            <a:r>
              <a:rPr lang="es-ES" sz="2400" err="1">
                <a:latin typeface="HelveticaNeueLT Std Thin Cn"/>
              </a:rPr>
              <a:t>Scenario</a:t>
            </a:r>
            <a:r>
              <a:rPr lang="es-ES" sz="2400">
                <a:latin typeface="HelveticaNeueLT Std Thin Cn"/>
              </a:rPr>
              <a:t> 3b</a:t>
            </a:r>
          </a:p>
          <a:p>
            <a:pPr marL="342900" indent="-342900">
              <a:buFont typeface="Arial" panose="020F0502020204030204" pitchFamily="34" charset="0"/>
              <a:buChar char="•"/>
            </a:pPr>
            <a:r>
              <a:rPr lang="es-ES" sz="2400">
                <a:latin typeface="HelveticaNeueLT Std Thin Cn"/>
              </a:rPr>
              <a:t>Reproduces </a:t>
            </a:r>
            <a:r>
              <a:rPr lang="es-ES" sz="2400" err="1">
                <a:latin typeface="HelveticaNeueLT Std Thin Cn"/>
              </a:rPr>
              <a:t>the</a:t>
            </a:r>
            <a:r>
              <a:rPr lang="es-ES" sz="2400">
                <a:latin typeface="HelveticaNeueLT Std Thin Cn"/>
              </a:rPr>
              <a:t> </a:t>
            </a:r>
            <a:r>
              <a:rPr lang="es-ES" sz="2400" err="1">
                <a:latin typeface="HelveticaNeueLT Std Thin Cn"/>
              </a:rPr>
              <a:t>communication</a:t>
            </a:r>
            <a:r>
              <a:rPr lang="es-ES" sz="2400">
                <a:latin typeface="HelveticaNeueLT Std Thin Cn"/>
              </a:rPr>
              <a:t> </a:t>
            </a:r>
            <a:r>
              <a:rPr lang="es-ES" sz="2400" err="1">
                <a:latin typeface="HelveticaNeueLT Std Thin Cn"/>
              </a:rPr>
              <a:t>strategy</a:t>
            </a:r>
            <a:r>
              <a:rPr lang="es-ES" sz="2400">
                <a:latin typeface="HelveticaNeueLT Std Thin Cn"/>
              </a:rPr>
              <a:t> </a:t>
            </a:r>
            <a:r>
              <a:rPr lang="es-ES" sz="2400" err="1">
                <a:latin typeface="HelveticaNeueLT Std Thin Cn"/>
              </a:rPr>
              <a:t>described</a:t>
            </a:r>
            <a:r>
              <a:rPr lang="es-ES" sz="2400">
                <a:latin typeface="HelveticaNeueLT Std Thin Cn"/>
              </a:rPr>
              <a:t> in </a:t>
            </a:r>
            <a:r>
              <a:rPr lang="es-ES" sz="2400" err="1">
                <a:latin typeface="HelveticaNeueLT Std Thin Cn"/>
              </a:rPr>
              <a:t>Scenario</a:t>
            </a:r>
            <a:r>
              <a:rPr lang="es-ES" sz="2400">
                <a:latin typeface="HelveticaNeueLT Std Thin Cn"/>
              </a:rPr>
              <a:t> 3</a:t>
            </a:r>
          </a:p>
          <a:p>
            <a:pPr marL="342900" indent="-342900">
              <a:buFont typeface="Arial" panose="020F0502020204030204" pitchFamily="34" charset="0"/>
              <a:buChar char="•"/>
            </a:pPr>
            <a:r>
              <a:rPr lang="es-ES" sz="2400">
                <a:latin typeface="HelveticaNeueLT Std Thin Cn"/>
              </a:rPr>
              <a:t>Adds new communications from local actors supporting the environmental education campaign:</a:t>
            </a:r>
          </a:p>
          <a:p>
            <a:pPr marL="1085215" lvl="1" indent="-285115">
              <a:buFont typeface="Arial" panose="020F0502020204030204" pitchFamily="34" charset="0"/>
              <a:buChar char="•"/>
            </a:pPr>
            <a:r>
              <a:rPr lang="es-ES" sz="2400">
                <a:latin typeface="HelveticaNeueLT Std Thin Cn"/>
              </a:rPr>
              <a:t>6 new </a:t>
            </a:r>
            <a:r>
              <a:rPr lang="es-ES" sz="2400" err="1">
                <a:latin typeface="HelveticaNeueLT Std Thin Cn"/>
              </a:rPr>
              <a:t>communications</a:t>
            </a:r>
            <a:r>
              <a:rPr lang="es-ES" sz="2400">
                <a:latin typeface="HelveticaNeueLT Std Thin Cn"/>
              </a:rPr>
              <a:t> </a:t>
            </a:r>
            <a:r>
              <a:rPr lang="es-ES" sz="2400" err="1">
                <a:latin typeface="HelveticaNeueLT Std Thin Cn"/>
              </a:rPr>
              <a:t>from</a:t>
            </a:r>
            <a:r>
              <a:rPr lang="es-ES" sz="2400">
                <a:latin typeface="HelveticaNeueLT Std Thin Cn"/>
              </a:rPr>
              <a:t> </a:t>
            </a:r>
            <a:r>
              <a:rPr lang="es-ES" sz="2400" err="1">
                <a:latin typeface="HelveticaNeueLT Std Thin Cn"/>
              </a:rPr>
              <a:t>the</a:t>
            </a:r>
            <a:r>
              <a:rPr lang="es-ES" sz="2400">
                <a:latin typeface="HelveticaNeueLT Std Thin Cn"/>
              </a:rPr>
              <a:t> local media</a:t>
            </a:r>
            <a:endParaRPr lang="es-ES" sz="2400"/>
          </a:p>
          <a:p>
            <a:pPr marL="1085215" lvl="1" indent="-285115">
              <a:buFont typeface="Arial" panose="020F0502020204030204" pitchFamily="34" charset="0"/>
              <a:buChar char="•"/>
            </a:pPr>
            <a:r>
              <a:rPr lang="es-ES" sz="2400">
                <a:latin typeface="HelveticaNeueLT Std Thin Cn"/>
              </a:rPr>
              <a:t>6 new </a:t>
            </a:r>
            <a:r>
              <a:rPr lang="es-ES" sz="2400" err="1">
                <a:latin typeface="HelveticaNeueLT Std Thin Cn"/>
              </a:rPr>
              <a:t>communications</a:t>
            </a:r>
            <a:r>
              <a:rPr lang="es-ES" sz="2400">
                <a:latin typeface="HelveticaNeueLT Std Thin Cn"/>
              </a:rPr>
              <a:t> </a:t>
            </a:r>
            <a:r>
              <a:rPr lang="es-ES" sz="2400" err="1">
                <a:latin typeface="HelveticaNeueLT Std Thin Cn"/>
              </a:rPr>
              <a:t>from</a:t>
            </a:r>
            <a:r>
              <a:rPr lang="es-ES" sz="2400">
                <a:latin typeface="HelveticaNeueLT Std Thin Cn"/>
              </a:rPr>
              <a:t> </a:t>
            </a:r>
            <a:r>
              <a:rPr lang="es-ES" sz="2400" err="1">
                <a:latin typeface="HelveticaNeueLT Std Thin Cn"/>
              </a:rPr>
              <a:t>the</a:t>
            </a:r>
            <a:r>
              <a:rPr lang="es-ES" sz="2400">
                <a:latin typeface="HelveticaNeueLT Std Thin Cn"/>
              </a:rPr>
              <a:t> local associations</a:t>
            </a:r>
          </a:p>
          <a:p>
            <a:pPr marL="1085215" lvl="1" indent="-285115">
              <a:buFont typeface="Arial" panose="020F0502020204030204" pitchFamily="34" charset="0"/>
              <a:buChar char="•"/>
            </a:pPr>
            <a:endParaRPr lang="es-ES" sz="2400"/>
          </a:p>
          <a:p>
            <a:pPr marL="342900" indent="-342900">
              <a:buFont typeface="Arial" panose="020F0502020204030204" pitchFamily="34" charset="0"/>
              <a:buChar char="•"/>
            </a:pPr>
            <a:endParaRPr lang="es-ES" sz="2400"/>
          </a:p>
        </p:txBody>
      </p:sp>
    </p:spTree>
    <p:extLst>
      <p:ext uri="{BB962C8B-B14F-4D97-AF65-F5344CB8AC3E}">
        <p14:creationId xmlns:p14="http://schemas.microsoft.com/office/powerpoint/2010/main" val="2186723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FC7890-DBEE-40B3-AF8E-B2CB251D6415}"/>
              </a:ext>
            </a:extLst>
          </p:cNvPr>
          <p:cNvSpPr>
            <a:spLocks noGrp="1"/>
          </p:cNvSpPr>
          <p:nvPr>
            <p:ph type="title"/>
          </p:nvPr>
        </p:nvSpPr>
        <p:spPr>
          <a:xfrm>
            <a:off x="623392" y="548680"/>
            <a:ext cx="9217024" cy="432048"/>
          </a:xfrm>
        </p:spPr>
        <p:txBody>
          <a:bodyPr lIns="91440" tIns="45720" rIns="91440" bIns="45720" anchor="t">
            <a:normAutofit fontScale="90000"/>
          </a:bodyPr>
          <a:lstStyle/>
          <a:p>
            <a:pPr>
              <a:lnSpc>
                <a:spcPct val="90000"/>
              </a:lnSpc>
            </a:pPr>
            <a:r>
              <a:rPr lang="es-ES">
                <a:latin typeface="HelveticaNeueLT Std Thin Cn"/>
              </a:rPr>
              <a:t>Alternative </a:t>
            </a:r>
            <a:r>
              <a:rPr lang="es-ES" err="1">
                <a:latin typeface="HelveticaNeueLT Std Thin Cn"/>
              </a:rPr>
              <a:t>Scenario</a:t>
            </a:r>
            <a:r>
              <a:rPr lang="es-ES">
                <a:latin typeface="HelveticaNeueLT Std Thin Cn"/>
              </a:rPr>
              <a:t> Nº3 </a:t>
            </a:r>
            <a:r>
              <a:rPr lang="es-ES" err="1">
                <a:latin typeface="HelveticaNeueLT Std Thin Cn"/>
              </a:rPr>
              <a:t>Results</a:t>
            </a:r>
          </a:p>
        </p:txBody>
      </p:sp>
      <p:sp>
        <p:nvSpPr>
          <p:cNvPr id="5" name="Marcador de contenido 4">
            <a:extLst>
              <a:ext uri="{FF2B5EF4-FFF2-40B4-BE49-F238E27FC236}">
                <a16:creationId xmlns:a16="http://schemas.microsoft.com/office/drawing/2014/main" id="{2A3A7582-DB95-4BAC-B798-E5B22B231A74}"/>
              </a:ext>
            </a:extLst>
          </p:cNvPr>
          <p:cNvSpPr>
            <a:spLocks noGrp="1"/>
          </p:cNvSpPr>
          <p:nvPr>
            <p:ph idx="1"/>
          </p:nvPr>
        </p:nvSpPr>
        <p:spPr/>
        <p:txBody>
          <a:bodyPr lIns="91440" tIns="45720" rIns="91440" bIns="45720" anchor="t"/>
          <a:lstStyle/>
          <a:p>
            <a:endParaRPr lang="es-ES" sz="2400">
              <a:latin typeface="HelveticaNeueLT Std Thin Cn"/>
            </a:endParaRPr>
          </a:p>
          <a:p>
            <a:pPr marL="1085215" lvl="1" indent="-285115">
              <a:buFont typeface="Arial" panose="020F0502020204030204" pitchFamily="34" charset="0"/>
              <a:buChar char="•"/>
            </a:pPr>
            <a:endParaRPr lang="es-ES" sz="2400"/>
          </a:p>
          <a:p>
            <a:pPr marL="342900" indent="-342900">
              <a:buFont typeface="Arial" panose="020F0502020204030204" pitchFamily="34" charset="0"/>
              <a:buChar char="•"/>
            </a:pPr>
            <a:endParaRPr lang="es-ES" sz="2400"/>
          </a:p>
        </p:txBody>
      </p:sp>
      <p:pic>
        <p:nvPicPr>
          <p:cNvPr id="3" name="Imagen 5" descr="Gráfico, Gráfico de líneas&#10;&#10;Descripción generada automáticamente">
            <a:extLst>
              <a:ext uri="{FF2B5EF4-FFF2-40B4-BE49-F238E27FC236}">
                <a16:creationId xmlns:a16="http://schemas.microsoft.com/office/drawing/2014/main" id="{8D753E1B-7302-490D-96CB-8BDA4471781A}"/>
              </a:ext>
            </a:extLst>
          </p:cNvPr>
          <p:cNvPicPr>
            <a:picLocks noChangeAspect="1"/>
          </p:cNvPicPr>
          <p:nvPr/>
        </p:nvPicPr>
        <p:blipFill>
          <a:blip r:embed="rId3"/>
          <a:stretch>
            <a:fillRect/>
          </a:stretch>
        </p:blipFill>
        <p:spPr>
          <a:xfrm>
            <a:off x="2672862" y="1608914"/>
            <a:ext cx="6611815" cy="3972324"/>
          </a:xfrm>
          <a:prstGeom prst="rect">
            <a:avLst/>
          </a:prstGeom>
        </p:spPr>
      </p:pic>
    </p:spTree>
    <p:extLst>
      <p:ext uri="{BB962C8B-B14F-4D97-AF65-F5344CB8AC3E}">
        <p14:creationId xmlns:p14="http://schemas.microsoft.com/office/powerpoint/2010/main" val="3546887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68175" y="4325125"/>
            <a:ext cx="7983643" cy="1892359"/>
          </a:xfrm>
          <a:prstGeom prst="rect">
            <a:avLst/>
          </a:prstGeom>
        </p:spPr>
      </p:pic>
      <p:sp>
        <p:nvSpPr>
          <p:cNvPr id="9" name="TextBox 8"/>
          <p:cNvSpPr txBox="1"/>
          <p:nvPr/>
        </p:nvSpPr>
        <p:spPr>
          <a:xfrm>
            <a:off x="4547828" y="2204865"/>
            <a:ext cx="3096344" cy="830997"/>
          </a:xfrm>
          <a:prstGeom prst="rect">
            <a:avLst/>
          </a:prstGeom>
          <a:noFill/>
        </p:spPr>
        <p:txBody>
          <a:bodyPr wrap="square" lIns="91440" tIns="45720" rIns="91440" bIns="45720" rtlCol="0" anchor="t">
            <a:spAutoFit/>
          </a:bodyPr>
          <a:lstStyle/>
          <a:p>
            <a:r>
              <a:rPr lang="de-DE" sz="4800" b="1">
                <a:solidFill>
                  <a:schemeClr val="accent1"/>
                </a:solidFill>
              </a:rPr>
              <a:t>Thanks!</a:t>
            </a:r>
          </a:p>
        </p:txBody>
      </p:sp>
    </p:spTree>
    <p:extLst>
      <p:ext uri="{BB962C8B-B14F-4D97-AF65-F5344CB8AC3E}">
        <p14:creationId xmlns:p14="http://schemas.microsoft.com/office/powerpoint/2010/main" val="3042198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lIns="91440" tIns="45720" rIns="91440" bIns="45720" anchor="t"/>
          <a:lstStyle/>
          <a:p>
            <a:r>
              <a:rPr lang="es-ES" err="1">
                <a:latin typeface="HelveticaNeueLT Std Thin Cn"/>
              </a:rPr>
              <a:t>Phase</a:t>
            </a:r>
            <a:r>
              <a:rPr lang="es-ES">
                <a:latin typeface="HelveticaNeueLT Std Thin Cn"/>
              </a:rPr>
              <a:t> 2: Agents</a:t>
            </a:r>
          </a:p>
        </p:txBody>
      </p:sp>
      <p:grpSp>
        <p:nvGrpSpPr>
          <p:cNvPr id="16" name="Grupo 15"/>
          <p:cNvGrpSpPr/>
          <p:nvPr/>
        </p:nvGrpSpPr>
        <p:grpSpPr>
          <a:xfrm>
            <a:off x="1499968" y="2071365"/>
            <a:ext cx="8173212" cy="3056638"/>
            <a:chOff x="2027379" y="2585073"/>
            <a:chExt cx="8173212" cy="3056638"/>
          </a:xfrm>
        </p:grpSpPr>
        <p:grpSp>
          <p:nvGrpSpPr>
            <p:cNvPr id="21" name="Agrupar 20"/>
            <p:cNvGrpSpPr/>
            <p:nvPr/>
          </p:nvGrpSpPr>
          <p:grpSpPr>
            <a:xfrm>
              <a:off x="7961563" y="2585073"/>
              <a:ext cx="2036957" cy="1474754"/>
              <a:chOff x="2024312" y="1916153"/>
              <a:chExt cx="2321213" cy="2493318"/>
            </a:xfrm>
          </p:grpSpPr>
          <p:pic>
            <p:nvPicPr>
              <p:cNvPr id="6" name="Imagen 5" descr="ayuntamient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4312" y="1916153"/>
                <a:ext cx="2034582" cy="2034582"/>
              </a:xfrm>
              <a:prstGeom prst="rect">
                <a:avLst/>
              </a:prstGeom>
            </p:spPr>
          </p:pic>
          <p:sp>
            <p:nvSpPr>
              <p:cNvPr id="7" name="Marcador de contenido 2"/>
              <p:cNvSpPr txBox="1">
                <a:spLocks/>
              </p:cNvSpPr>
              <p:nvPr/>
            </p:nvSpPr>
            <p:spPr>
              <a:xfrm>
                <a:off x="2555457" y="3752667"/>
                <a:ext cx="1790068" cy="656804"/>
              </a:xfrm>
              <a:prstGeom prst="rect">
                <a:avLst/>
              </a:prstGeom>
            </p:spPr>
            <p:txBody>
              <a:bodyPr vert="horz" lIns="68599" tIns="34299" rIns="68599" bIns="34299"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_tradnl" sz="1650">
                    <a:latin typeface="Helvetica Neue Thin"/>
                  </a:rPr>
                  <a:t>Council</a:t>
                </a:r>
              </a:p>
            </p:txBody>
          </p:sp>
        </p:grpSp>
        <p:grpSp>
          <p:nvGrpSpPr>
            <p:cNvPr id="20" name="Agrupar 19"/>
            <p:cNvGrpSpPr/>
            <p:nvPr/>
          </p:nvGrpSpPr>
          <p:grpSpPr>
            <a:xfrm>
              <a:off x="3623346" y="4164961"/>
              <a:ext cx="6577245" cy="1476750"/>
              <a:chOff x="-3882154" y="4261862"/>
              <a:chExt cx="7086756" cy="2148748"/>
            </a:xfrm>
          </p:grpSpPr>
          <p:pic>
            <p:nvPicPr>
              <p:cNvPr id="12" name="Imagen 11" descr="neighbourhoo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2154" y="4261862"/>
                <a:ext cx="1722553" cy="1722555"/>
              </a:xfrm>
              <a:prstGeom prst="rect">
                <a:avLst/>
              </a:prstGeom>
            </p:spPr>
          </p:pic>
          <p:sp>
            <p:nvSpPr>
              <p:cNvPr id="13" name="Marcador de contenido 2"/>
              <p:cNvSpPr txBox="1">
                <a:spLocks/>
              </p:cNvSpPr>
              <p:nvPr/>
            </p:nvSpPr>
            <p:spPr>
              <a:xfrm>
                <a:off x="426356" y="5811708"/>
                <a:ext cx="2778246" cy="598902"/>
              </a:xfrm>
              <a:prstGeom prst="rect">
                <a:avLst/>
              </a:prstGeom>
            </p:spPr>
            <p:txBody>
              <a:bodyPr vert="horz" lIns="68599" tIns="34299" rIns="68599" bIns="34299"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s-ES_tradnl" sz="1650">
                    <a:latin typeface="Helvetica Neue Thin"/>
                  </a:rPr>
                  <a:t>Merchants Associations</a:t>
                </a:r>
                <a:endParaRPr lang="es-ES"/>
              </a:p>
            </p:txBody>
          </p:sp>
        </p:grpSp>
        <p:grpSp>
          <p:nvGrpSpPr>
            <p:cNvPr id="17" name="Agrupar 16"/>
            <p:cNvGrpSpPr/>
            <p:nvPr/>
          </p:nvGrpSpPr>
          <p:grpSpPr>
            <a:xfrm>
              <a:off x="2027379" y="4138575"/>
              <a:ext cx="3312831" cy="1494571"/>
              <a:chOff x="4906512" y="4662217"/>
              <a:chExt cx="3312831" cy="1992242"/>
            </a:xfrm>
          </p:grpSpPr>
          <p:pic>
            <p:nvPicPr>
              <p:cNvPr id="14" name="Imagen 13" descr="ciclista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6512" y="4662217"/>
                <a:ext cx="1692791" cy="1692791"/>
              </a:xfrm>
              <a:prstGeom prst="rect">
                <a:avLst/>
              </a:prstGeom>
            </p:spPr>
          </p:pic>
          <p:sp>
            <p:nvSpPr>
              <p:cNvPr id="15" name="Marcador de contenido 2"/>
              <p:cNvSpPr txBox="1">
                <a:spLocks/>
              </p:cNvSpPr>
              <p:nvPr/>
            </p:nvSpPr>
            <p:spPr>
              <a:xfrm>
                <a:off x="5741404" y="6181096"/>
                <a:ext cx="2477939" cy="473363"/>
              </a:xfrm>
              <a:prstGeom prst="rect">
                <a:avLst/>
              </a:prstGeom>
            </p:spPr>
            <p:txBody>
              <a:bodyPr vert="horz" lIns="68599" tIns="34299" rIns="68599" bIns="34299"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_tradnl" sz="1650" err="1">
                    <a:latin typeface="Helvetica Neue Thin"/>
                  </a:rPr>
                  <a:t>Several</a:t>
                </a:r>
                <a:r>
                  <a:rPr lang="es-ES_tradnl" sz="1650">
                    <a:latin typeface="Helvetica Neue Thin"/>
                  </a:rPr>
                  <a:t> </a:t>
                </a:r>
                <a:r>
                  <a:rPr lang="es-ES_tradnl" sz="1650" err="1">
                    <a:latin typeface="Helvetica Neue Thin"/>
                  </a:rPr>
                  <a:t>associations</a:t>
                </a:r>
              </a:p>
            </p:txBody>
          </p:sp>
        </p:grpSp>
        <p:grpSp>
          <p:nvGrpSpPr>
            <p:cNvPr id="9" name="Agrupar 8"/>
            <p:cNvGrpSpPr/>
            <p:nvPr/>
          </p:nvGrpSpPr>
          <p:grpSpPr>
            <a:xfrm>
              <a:off x="5403267" y="2926258"/>
              <a:ext cx="1874889" cy="2066868"/>
              <a:chOff x="5171008" y="2758848"/>
              <a:chExt cx="2499199" cy="2755105"/>
            </a:xfrm>
          </p:grpSpPr>
          <p:sp>
            <p:nvSpPr>
              <p:cNvPr id="5" name="Marcador de contenido 2"/>
              <p:cNvSpPr txBox="1">
                <a:spLocks/>
              </p:cNvSpPr>
              <p:nvPr/>
            </p:nvSpPr>
            <p:spPr>
              <a:xfrm>
                <a:off x="5920491" y="5109068"/>
                <a:ext cx="1749716" cy="404885"/>
              </a:xfrm>
              <a:prstGeom prst="rect">
                <a:avLst/>
              </a:prstGeom>
            </p:spPr>
            <p:txBody>
              <a:bodyPr vert="horz" lIns="68599" tIns="34299" rIns="68599" bIns="34299" rtlCol="0" anchor="t">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_tradnl" sz="1650" err="1">
                    <a:latin typeface="Helvetica Neue Thin"/>
                    <a:cs typeface="Helvetica Neue Thin"/>
                  </a:rPr>
                  <a:t>Citizens</a:t>
                </a:r>
                <a:endParaRPr lang="es-ES" sz="1650" err="1">
                  <a:latin typeface="Helvetica Neue Thin"/>
                  <a:cs typeface="Helvetica Neue Thin"/>
                </a:endParaRPr>
              </a:p>
            </p:txBody>
          </p:sp>
          <p:grpSp>
            <p:nvGrpSpPr>
              <p:cNvPr id="8" name="Agrupar 7"/>
              <p:cNvGrpSpPr/>
              <p:nvPr/>
            </p:nvGrpSpPr>
            <p:grpSpPr>
              <a:xfrm>
                <a:off x="5171008" y="2758848"/>
                <a:ext cx="2404064" cy="2298700"/>
                <a:chOff x="8333308" y="944686"/>
                <a:chExt cx="2404064" cy="2298700"/>
              </a:xfrm>
            </p:grpSpPr>
            <p:sp>
              <p:nvSpPr>
                <p:cNvPr id="27" name="Oval 47">
                  <a:extLst>
                    <a:ext uri="{FF2B5EF4-FFF2-40B4-BE49-F238E27FC236}">
                      <a16:creationId xmlns:a16="http://schemas.microsoft.com/office/drawing/2014/main" id="{8F0BC5B7-D13D-4176-8DCD-85277E2D762C}"/>
                    </a:ext>
                  </a:extLst>
                </p:cNvPr>
                <p:cNvSpPr/>
                <p:nvPr/>
              </p:nvSpPr>
              <p:spPr>
                <a:xfrm>
                  <a:off x="8333308" y="944686"/>
                  <a:ext cx="2404064" cy="2298700"/>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solidFill>
                      <a:schemeClr val="tx1">
                        <a:lumMod val="75000"/>
                        <a:lumOff val="25000"/>
                      </a:schemeClr>
                    </a:solidFill>
                  </a:endParaRPr>
                </a:p>
              </p:txBody>
            </p:sp>
            <p:sp>
              <p:nvSpPr>
                <p:cNvPr id="24" name="Round Same Side Corner Rectangle 8">
                  <a:extLst>
                    <a:ext uri="{FF2B5EF4-FFF2-40B4-BE49-F238E27FC236}">
                      <a16:creationId xmlns:a16="http://schemas.microsoft.com/office/drawing/2014/main" id="{DB67113F-D303-42DA-95BD-610BBED8BE92}"/>
                    </a:ext>
                  </a:extLst>
                </p:cNvPr>
                <p:cNvSpPr>
                  <a:spLocks noChangeAspect="1"/>
                </p:cNvSpPr>
                <p:nvPr/>
              </p:nvSpPr>
              <p:spPr>
                <a:xfrm>
                  <a:off x="9346959" y="1854094"/>
                  <a:ext cx="483762" cy="127409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25" name="Round Same Side Corner Rectangle 20">
                  <a:extLst>
                    <a:ext uri="{FF2B5EF4-FFF2-40B4-BE49-F238E27FC236}">
                      <a16:creationId xmlns:a16="http://schemas.microsoft.com/office/drawing/2014/main" id="{64493E6A-B33B-4279-A44A-DC445D86772A}"/>
                    </a:ext>
                  </a:extLst>
                </p:cNvPr>
                <p:cNvSpPr>
                  <a:spLocks noChangeAspect="1"/>
                </p:cNvSpPr>
                <p:nvPr/>
              </p:nvSpPr>
              <p:spPr>
                <a:xfrm rot="10800000">
                  <a:off x="8656257" y="1236263"/>
                  <a:ext cx="602783" cy="128586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28" name="Round Same Side Corner Rectangle 20">
                  <a:extLst>
                    <a:ext uri="{FF2B5EF4-FFF2-40B4-BE49-F238E27FC236}">
                      <a16:creationId xmlns:a16="http://schemas.microsoft.com/office/drawing/2014/main" id="{64493E6A-B33B-4279-A44A-DC445D86772A}"/>
                    </a:ext>
                  </a:extLst>
                </p:cNvPr>
                <p:cNvSpPr>
                  <a:spLocks noChangeAspect="1"/>
                </p:cNvSpPr>
                <p:nvPr/>
              </p:nvSpPr>
              <p:spPr>
                <a:xfrm rot="10800000">
                  <a:off x="9774142" y="1236263"/>
                  <a:ext cx="602783" cy="128586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31" name="Marcador de contenido 2"/>
                <p:cNvSpPr txBox="1">
                  <a:spLocks/>
                </p:cNvSpPr>
                <p:nvPr/>
              </p:nvSpPr>
              <p:spPr>
                <a:xfrm>
                  <a:off x="8757079" y="1600206"/>
                  <a:ext cx="470059" cy="571441"/>
                </a:xfrm>
                <a:prstGeom prst="rect">
                  <a:avLst/>
                </a:prstGeom>
              </p:spPr>
              <p:txBody>
                <a:bodyPr lIns="68585" tIns="34292" rIns="68585" bIns="34292">
                  <a:normAutofit/>
                </a:bodyPr>
                <a:lstStyle>
                  <a:lvl1pPr marL="342840" indent="-342840" algn="l" defTabSz="457120" rtl="0" eaLnBrk="1" latinLnBrk="0" hangingPunct="1">
                    <a:spcBef>
                      <a:spcPct val="20000"/>
                    </a:spcBef>
                    <a:buFont typeface="Arial"/>
                    <a:buChar char="•"/>
                    <a:defRPr lang="es-ES_tradnl" sz="3200" b="0" kern="1200">
                      <a:solidFill>
                        <a:schemeClr val="tx1"/>
                      </a:solidFill>
                      <a:latin typeface="HelveticaNeueLT Std Thin Cn" panose="020B0406020202030204" pitchFamily="34" charset="0"/>
                      <a:ea typeface="+mj-ea"/>
                      <a:cs typeface="Helvetica Neue"/>
                    </a:defRPr>
                  </a:lvl1pPr>
                  <a:lvl2pPr marL="742821" indent="-285701" algn="l" defTabSz="457120" rtl="0" eaLnBrk="1" latinLnBrk="0" hangingPunct="1">
                    <a:spcBef>
                      <a:spcPct val="20000"/>
                    </a:spcBef>
                    <a:buFont typeface="Arial"/>
                    <a:buChar char="–"/>
                    <a:defRPr lang="es-ES_tradnl" sz="2700" b="0" kern="1200" dirty="0">
                      <a:solidFill>
                        <a:schemeClr val="tx1"/>
                      </a:solidFill>
                      <a:latin typeface="HelveticaNeueLT Std Thin Cn" panose="020B0406020202030204" pitchFamily="34" charset="0"/>
                      <a:ea typeface="+mj-ea"/>
                      <a:cs typeface="Helvetica Neue"/>
                    </a:defRPr>
                  </a:lvl2pPr>
                  <a:lvl3pPr marL="1142800" indent="-228560" algn="l" defTabSz="457120" rtl="0" eaLnBrk="1" latinLnBrk="0" hangingPunct="1">
                    <a:spcBef>
                      <a:spcPct val="20000"/>
                    </a:spcBef>
                    <a:buFont typeface="Arial"/>
                    <a:buChar char="•"/>
                    <a:defRPr lang="es-ES_tradnl" sz="2400" b="0" kern="1200" dirty="0">
                      <a:solidFill>
                        <a:schemeClr val="tx1"/>
                      </a:solidFill>
                      <a:latin typeface="HelveticaNeueLT Std Thin Cn" panose="020B0406020202030204" pitchFamily="34" charset="0"/>
                      <a:ea typeface="+mj-ea"/>
                      <a:cs typeface="Helvetica Neue"/>
                    </a:defRPr>
                  </a:lvl3pPr>
                  <a:lvl4pPr marL="1599920" indent="-228560" algn="l" defTabSz="457120" rtl="0" eaLnBrk="1" latinLnBrk="0" hangingPunct="1">
                    <a:spcBef>
                      <a:spcPct val="20000"/>
                    </a:spcBef>
                    <a:buFont typeface="Arial"/>
                    <a:buChar char="–"/>
                    <a:defRPr lang="es-ES_tradnl" sz="2400" b="0" kern="1200" dirty="0">
                      <a:solidFill>
                        <a:schemeClr val="tx1"/>
                      </a:solidFill>
                      <a:latin typeface="HelveticaNeueLT Std Thin Cn" panose="020B0406020202030204" pitchFamily="34" charset="0"/>
                      <a:ea typeface="+mj-ea"/>
                      <a:cs typeface="Helvetica Neue"/>
                    </a:defRPr>
                  </a:lvl4pPr>
                  <a:lvl5pPr marL="2057040" indent="-228560" algn="l" defTabSz="457120" rtl="0" eaLnBrk="1" latinLnBrk="0" hangingPunct="1">
                    <a:spcBef>
                      <a:spcPct val="20000"/>
                    </a:spcBef>
                    <a:buFont typeface="Arial"/>
                    <a:buChar char="»"/>
                    <a:defRPr lang="es-ES_tradnl" sz="2400" b="0" kern="1200" dirty="0">
                      <a:solidFill>
                        <a:schemeClr val="tx1"/>
                      </a:solidFill>
                      <a:latin typeface="HelveticaNeueLT Std Thin Cn" panose="020B0406020202030204" pitchFamily="34" charset="0"/>
                      <a:ea typeface="+mj-ea"/>
                      <a:cs typeface="Helvetica Neue"/>
                    </a:defRPr>
                  </a:lvl5pPr>
                  <a:lvl6pPr marL="2514160" indent="-228560" algn="l" defTabSz="457120" rtl="0" eaLnBrk="1" latinLnBrk="0" hangingPunct="1">
                    <a:spcBef>
                      <a:spcPct val="20000"/>
                    </a:spcBef>
                    <a:buFont typeface="Arial"/>
                    <a:buChar char="•"/>
                    <a:defRPr sz="2000" kern="1200">
                      <a:solidFill>
                        <a:schemeClr val="tx1"/>
                      </a:solidFill>
                      <a:latin typeface="+mn-lt"/>
                      <a:ea typeface="+mn-ea"/>
                      <a:cs typeface="+mn-cs"/>
                    </a:defRPr>
                  </a:lvl6pPr>
                  <a:lvl7pPr marL="2971280" indent="-228560" algn="l" defTabSz="457120" rtl="0" eaLnBrk="1" latinLnBrk="0" hangingPunct="1">
                    <a:spcBef>
                      <a:spcPct val="20000"/>
                    </a:spcBef>
                    <a:buFont typeface="Arial"/>
                    <a:buChar char="•"/>
                    <a:defRPr sz="2000" kern="1200">
                      <a:solidFill>
                        <a:schemeClr val="tx1"/>
                      </a:solidFill>
                      <a:latin typeface="+mn-lt"/>
                      <a:ea typeface="+mn-ea"/>
                      <a:cs typeface="+mn-cs"/>
                    </a:defRPr>
                  </a:lvl7pPr>
                  <a:lvl8pPr marL="3428400" indent="-228560" algn="l" defTabSz="457120" rtl="0" eaLnBrk="1" latinLnBrk="0" hangingPunct="1">
                    <a:spcBef>
                      <a:spcPct val="20000"/>
                    </a:spcBef>
                    <a:buFont typeface="Arial"/>
                    <a:buChar char="•"/>
                    <a:defRPr sz="2000" kern="1200">
                      <a:solidFill>
                        <a:schemeClr val="tx1"/>
                      </a:solidFill>
                      <a:latin typeface="+mn-lt"/>
                      <a:ea typeface="+mn-ea"/>
                      <a:cs typeface="+mn-cs"/>
                    </a:defRPr>
                  </a:lvl8pPr>
                  <a:lvl9pPr marL="3885520" indent="-228560" algn="l" defTabSz="45712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1500">
                      <a:latin typeface="Wingdings"/>
                      <a:ea typeface="Wingdings"/>
                      <a:cs typeface="Wingdings"/>
                      <a:sym typeface="Wingdings"/>
                    </a:rPr>
                    <a:t></a:t>
                  </a:r>
                  <a:endParaRPr lang="es-ES" sz="1500"/>
                </a:p>
              </p:txBody>
            </p:sp>
            <p:sp>
              <p:nvSpPr>
                <p:cNvPr id="32" name="Marcador de contenido 2"/>
                <p:cNvSpPr txBox="1">
                  <a:spLocks/>
                </p:cNvSpPr>
                <p:nvPr/>
              </p:nvSpPr>
              <p:spPr>
                <a:xfrm>
                  <a:off x="9853574" y="1598436"/>
                  <a:ext cx="470059" cy="571441"/>
                </a:xfrm>
                <a:prstGeom prst="rect">
                  <a:avLst/>
                </a:prstGeom>
              </p:spPr>
              <p:txBody>
                <a:bodyPr lIns="68585" tIns="34292" rIns="68585" bIns="34292">
                  <a:normAutofit/>
                </a:bodyPr>
                <a:lstStyle>
                  <a:lvl1pPr marL="342840" indent="-342840" algn="l" defTabSz="457120" rtl="0" eaLnBrk="1" latinLnBrk="0" hangingPunct="1">
                    <a:spcBef>
                      <a:spcPct val="20000"/>
                    </a:spcBef>
                    <a:buFont typeface="Arial"/>
                    <a:buChar char="•"/>
                    <a:defRPr lang="es-ES_tradnl" sz="3200" b="0" kern="1200">
                      <a:solidFill>
                        <a:schemeClr val="tx1"/>
                      </a:solidFill>
                      <a:latin typeface="HelveticaNeueLT Std Thin Cn" panose="020B0406020202030204" pitchFamily="34" charset="0"/>
                      <a:ea typeface="+mj-ea"/>
                      <a:cs typeface="Helvetica Neue"/>
                    </a:defRPr>
                  </a:lvl1pPr>
                  <a:lvl2pPr marL="742821" indent="-285701" algn="l" defTabSz="457120" rtl="0" eaLnBrk="1" latinLnBrk="0" hangingPunct="1">
                    <a:spcBef>
                      <a:spcPct val="20000"/>
                    </a:spcBef>
                    <a:buFont typeface="Arial"/>
                    <a:buChar char="–"/>
                    <a:defRPr lang="es-ES_tradnl" sz="2700" b="0" kern="1200" dirty="0">
                      <a:solidFill>
                        <a:schemeClr val="tx1"/>
                      </a:solidFill>
                      <a:latin typeface="HelveticaNeueLT Std Thin Cn" panose="020B0406020202030204" pitchFamily="34" charset="0"/>
                      <a:ea typeface="+mj-ea"/>
                      <a:cs typeface="Helvetica Neue"/>
                    </a:defRPr>
                  </a:lvl2pPr>
                  <a:lvl3pPr marL="1142800" indent="-228560" algn="l" defTabSz="457120" rtl="0" eaLnBrk="1" latinLnBrk="0" hangingPunct="1">
                    <a:spcBef>
                      <a:spcPct val="20000"/>
                    </a:spcBef>
                    <a:buFont typeface="Arial"/>
                    <a:buChar char="•"/>
                    <a:defRPr lang="es-ES_tradnl" sz="2400" b="0" kern="1200" dirty="0">
                      <a:solidFill>
                        <a:schemeClr val="tx1"/>
                      </a:solidFill>
                      <a:latin typeface="HelveticaNeueLT Std Thin Cn" panose="020B0406020202030204" pitchFamily="34" charset="0"/>
                      <a:ea typeface="+mj-ea"/>
                      <a:cs typeface="Helvetica Neue"/>
                    </a:defRPr>
                  </a:lvl3pPr>
                  <a:lvl4pPr marL="1599920" indent="-228560" algn="l" defTabSz="457120" rtl="0" eaLnBrk="1" latinLnBrk="0" hangingPunct="1">
                    <a:spcBef>
                      <a:spcPct val="20000"/>
                    </a:spcBef>
                    <a:buFont typeface="Arial"/>
                    <a:buChar char="–"/>
                    <a:defRPr lang="es-ES_tradnl" sz="2400" b="0" kern="1200" dirty="0">
                      <a:solidFill>
                        <a:schemeClr val="tx1"/>
                      </a:solidFill>
                      <a:latin typeface="HelveticaNeueLT Std Thin Cn" panose="020B0406020202030204" pitchFamily="34" charset="0"/>
                      <a:ea typeface="+mj-ea"/>
                      <a:cs typeface="Helvetica Neue"/>
                    </a:defRPr>
                  </a:lvl4pPr>
                  <a:lvl5pPr marL="2057040" indent="-228560" algn="l" defTabSz="457120" rtl="0" eaLnBrk="1" latinLnBrk="0" hangingPunct="1">
                    <a:spcBef>
                      <a:spcPct val="20000"/>
                    </a:spcBef>
                    <a:buFont typeface="Arial"/>
                    <a:buChar char="»"/>
                    <a:defRPr lang="es-ES_tradnl" sz="2400" b="0" kern="1200" dirty="0">
                      <a:solidFill>
                        <a:schemeClr val="tx1"/>
                      </a:solidFill>
                      <a:latin typeface="HelveticaNeueLT Std Thin Cn" panose="020B0406020202030204" pitchFamily="34" charset="0"/>
                      <a:ea typeface="+mj-ea"/>
                      <a:cs typeface="Helvetica Neue"/>
                    </a:defRPr>
                  </a:lvl5pPr>
                  <a:lvl6pPr marL="2514160" indent="-228560" algn="l" defTabSz="457120" rtl="0" eaLnBrk="1" latinLnBrk="0" hangingPunct="1">
                    <a:spcBef>
                      <a:spcPct val="20000"/>
                    </a:spcBef>
                    <a:buFont typeface="Arial"/>
                    <a:buChar char="•"/>
                    <a:defRPr sz="2000" kern="1200">
                      <a:solidFill>
                        <a:schemeClr val="tx1"/>
                      </a:solidFill>
                      <a:latin typeface="+mn-lt"/>
                      <a:ea typeface="+mn-ea"/>
                      <a:cs typeface="+mn-cs"/>
                    </a:defRPr>
                  </a:lvl6pPr>
                  <a:lvl7pPr marL="2971280" indent="-228560" algn="l" defTabSz="457120" rtl="0" eaLnBrk="1" latinLnBrk="0" hangingPunct="1">
                    <a:spcBef>
                      <a:spcPct val="20000"/>
                    </a:spcBef>
                    <a:buFont typeface="Arial"/>
                    <a:buChar char="•"/>
                    <a:defRPr sz="2000" kern="1200">
                      <a:solidFill>
                        <a:schemeClr val="tx1"/>
                      </a:solidFill>
                      <a:latin typeface="+mn-lt"/>
                      <a:ea typeface="+mn-ea"/>
                      <a:cs typeface="+mn-cs"/>
                    </a:defRPr>
                  </a:lvl7pPr>
                  <a:lvl8pPr marL="3428400" indent="-228560" algn="l" defTabSz="457120" rtl="0" eaLnBrk="1" latinLnBrk="0" hangingPunct="1">
                    <a:spcBef>
                      <a:spcPct val="20000"/>
                    </a:spcBef>
                    <a:buFont typeface="Arial"/>
                    <a:buChar char="•"/>
                    <a:defRPr sz="2000" kern="1200">
                      <a:solidFill>
                        <a:schemeClr val="tx1"/>
                      </a:solidFill>
                      <a:latin typeface="+mn-lt"/>
                      <a:ea typeface="+mn-ea"/>
                      <a:cs typeface="+mn-cs"/>
                    </a:defRPr>
                  </a:lvl8pPr>
                  <a:lvl9pPr marL="3885520" indent="-228560" algn="l" defTabSz="45712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1500">
                      <a:latin typeface="Wingdings"/>
                      <a:ea typeface="Wingdings"/>
                      <a:cs typeface="Wingdings"/>
                      <a:sym typeface="Wingdings"/>
                    </a:rPr>
                    <a:t></a:t>
                  </a:r>
                  <a:endParaRPr lang="es-ES" sz="1500"/>
                </a:p>
              </p:txBody>
            </p:sp>
            <p:sp>
              <p:nvSpPr>
                <p:cNvPr id="33" name="Marcador de contenido 2"/>
                <p:cNvSpPr txBox="1">
                  <a:spLocks/>
                </p:cNvSpPr>
                <p:nvPr/>
              </p:nvSpPr>
              <p:spPr>
                <a:xfrm>
                  <a:off x="9392983" y="2169822"/>
                  <a:ext cx="470059" cy="571441"/>
                </a:xfrm>
                <a:prstGeom prst="rect">
                  <a:avLst/>
                </a:prstGeom>
              </p:spPr>
              <p:txBody>
                <a:bodyPr lIns="68585" tIns="34292" rIns="68585" bIns="34292">
                  <a:normAutofit/>
                </a:bodyPr>
                <a:lstStyle>
                  <a:lvl1pPr marL="342840" indent="-342840" algn="l" defTabSz="457120" rtl="0" eaLnBrk="1" latinLnBrk="0" hangingPunct="1">
                    <a:spcBef>
                      <a:spcPct val="20000"/>
                    </a:spcBef>
                    <a:buFont typeface="Arial"/>
                    <a:buChar char="•"/>
                    <a:defRPr lang="es-ES_tradnl" sz="3200" b="0" kern="1200">
                      <a:solidFill>
                        <a:schemeClr val="tx1"/>
                      </a:solidFill>
                      <a:latin typeface="HelveticaNeueLT Std Thin Cn" panose="020B0406020202030204" pitchFamily="34" charset="0"/>
                      <a:ea typeface="+mj-ea"/>
                      <a:cs typeface="Helvetica Neue"/>
                    </a:defRPr>
                  </a:lvl1pPr>
                  <a:lvl2pPr marL="742821" indent="-285701" algn="l" defTabSz="457120" rtl="0" eaLnBrk="1" latinLnBrk="0" hangingPunct="1">
                    <a:spcBef>
                      <a:spcPct val="20000"/>
                    </a:spcBef>
                    <a:buFont typeface="Arial"/>
                    <a:buChar char="–"/>
                    <a:defRPr lang="es-ES_tradnl" sz="2700" b="0" kern="1200" dirty="0">
                      <a:solidFill>
                        <a:schemeClr val="tx1"/>
                      </a:solidFill>
                      <a:latin typeface="HelveticaNeueLT Std Thin Cn" panose="020B0406020202030204" pitchFamily="34" charset="0"/>
                      <a:ea typeface="+mj-ea"/>
                      <a:cs typeface="Helvetica Neue"/>
                    </a:defRPr>
                  </a:lvl2pPr>
                  <a:lvl3pPr marL="1142800" indent="-228560" algn="l" defTabSz="457120" rtl="0" eaLnBrk="1" latinLnBrk="0" hangingPunct="1">
                    <a:spcBef>
                      <a:spcPct val="20000"/>
                    </a:spcBef>
                    <a:buFont typeface="Arial"/>
                    <a:buChar char="•"/>
                    <a:defRPr lang="es-ES_tradnl" sz="2400" b="0" kern="1200" dirty="0">
                      <a:solidFill>
                        <a:schemeClr val="tx1"/>
                      </a:solidFill>
                      <a:latin typeface="HelveticaNeueLT Std Thin Cn" panose="020B0406020202030204" pitchFamily="34" charset="0"/>
                      <a:ea typeface="+mj-ea"/>
                      <a:cs typeface="Helvetica Neue"/>
                    </a:defRPr>
                  </a:lvl3pPr>
                  <a:lvl4pPr marL="1599920" indent="-228560" algn="l" defTabSz="457120" rtl="0" eaLnBrk="1" latinLnBrk="0" hangingPunct="1">
                    <a:spcBef>
                      <a:spcPct val="20000"/>
                    </a:spcBef>
                    <a:buFont typeface="Arial"/>
                    <a:buChar char="–"/>
                    <a:defRPr lang="es-ES_tradnl" sz="2400" b="0" kern="1200" dirty="0">
                      <a:solidFill>
                        <a:schemeClr val="tx1"/>
                      </a:solidFill>
                      <a:latin typeface="HelveticaNeueLT Std Thin Cn" panose="020B0406020202030204" pitchFamily="34" charset="0"/>
                      <a:ea typeface="+mj-ea"/>
                      <a:cs typeface="Helvetica Neue"/>
                    </a:defRPr>
                  </a:lvl4pPr>
                  <a:lvl5pPr marL="2057040" indent="-228560" algn="l" defTabSz="457120" rtl="0" eaLnBrk="1" latinLnBrk="0" hangingPunct="1">
                    <a:spcBef>
                      <a:spcPct val="20000"/>
                    </a:spcBef>
                    <a:buFont typeface="Arial"/>
                    <a:buChar char="»"/>
                    <a:defRPr lang="es-ES_tradnl" sz="2400" b="0" kern="1200" dirty="0">
                      <a:solidFill>
                        <a:schemeClr val="tx1"/>
                      </a:solidFill>
                      <a:latin typeface="HelveticaNeueLT Std Thin Cn" panose="020B0406020202030204" pitchFamily="34" charset="0"/>
                      <a:ea typeface="+mj-ea"/>
                      <a:cs typeface="Helvetica Neue"/>
                    </a:defRPr>
                  </a:lvl5pPr>
                  <a:lvl6pPr marL="2514160" indent="-228560" algn="l" defTabSz="457120" rtl="0" eaLnBrk="1" latinLnBrk="0" hangingPunct="1">
                    <a:spcBef>
                      <a:spcPct val="20000"/>
                    </a:spcBef>
                    <a:buFont typeface="Arial"/>
                    <a:buChar char="•"/>
                    <a:defRPr sz="2000" kern="1200">
                      <a:solidFill>
                        <a:schemeClr val="tx1"/>
                      </a:solidFill>
                      <a:latin typeface="+mn-lt"/>
                      <a:ea typeface="+mn-ea"/>
                      <a:cs typeface="+mn-cs"/>
                    </a:defRPr>
                  </a:lvl6pPr>
                  <a:lvl7pPr marL="2971280" indent="-228560" algn="l" defTabSz="457120" rtl="0" eaLnBrk="1" latinLnBrk="0" hangingPunct="1">
                    <a:spcBef>
                      <a:spcPct val="20000"/>
                    </a:spcBef>
                    <a:buFont typeface="Arial"/>
                    <a:buChar char="•"/>
                    <a:defRPr sz="2000" kern="1200">
                      <a:solidFill>
                        <a:schemeClr val="tx1"/>
                      </a:solidFill>
                      <a:latin typeface="+mn-lt"/>
                      <a:ea typeface="+mn-ea"/>
                      <a:cs typeface="+mn-cs"/>
                    </a:defRPr>
                  </a:lvl7pPr>
                  <a:lvl8pPr marL="3428400" indent="-228560" algn="l" defTabSz="457120" rtl="0" eaLnBrk="1" latinLnBrk="0" hangingPunct="1">
                    <a:spcBef>
                      <a:spcPct val="20000"/>
                    </a:spcBef>
                    <a:buFont typeface="Arial"/>
                    <a:buChar char="•"/>
                    <a:defRPr sz="2000" kern="1200">
                      <a:solidFill>
                        <a:schemeClr val="tx1"/>
                      </a:solidFill>
                      <a:latin typeface="+mn-lt"/>
                      <a:ea typeface="+mn-ea"/>
                      <a:cs typeface="+mn-cs"/>
                    </a:defRPr>
                  </a:lvl8pPr>
                  <a:lvl9pPr marL="3885520" indent="-228560" algn="l" defTabSz="45712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1500">
                      <a:latin typeface="Wingdings"/>
                      <a:ea typeface="Wingdings"/>
                      <a:cs typeface="Wingdings"/>
                      <a:sym typeface="Wingdings"/>
                    </a:rPr>
                    <a:t></a:t>
                  </a:r>
                  <a:endParaRPr lang="es-ES" sz="1500"/>
                </a:p>
              </p:txBody>
            </p:sp>
          </p:grpSp>
        </p:grpSp>
        <p:grpSp>
          <p:nvGrpSpPr>
            <p:cNvPr id="4" name="Grupo 3"/>
            <p:cNvGrpSpPr/>
            <p:nvPr/>
          </p:nvGrpSpPr>
          <p:grpSpPr>
            <a:xfrm>
              <a:off x="3157274" y="2818972"/>
              <a:ext cx="1415014" cy="1241860"/>
              <a:chOff x="3157274" y="2818972"/>
              <a:chExt cx="1415014" cy="1241860"/>
            </a:xfrm>
          </p:grpSpPr>
          <p:sp>
            <p:nvSpPr>
              <p:cNvPr id="11" name="Marcador de contenido 2"/>
              <p:cNvSpPr txBox="1">
                <a:spLocks/>
              </p:cNvSpPr>
              <p:nvPr/>
            </p:nvSpPr>
            <p:spPr>
              <a:xfrm>
                <a:off x="3157274" y="3611538"/>
                <a:ext cx="1415014" cy="449294"/>
              </a:xfrm>
              <a:prstGeom prst="rect">
                <a:avLst/>
              </a:prstGeom>
            </p:spPr>
            <p:txBody>
              <a:bodyPr vert="horz" lIns="68599" tIns="34299" rIns="68599" bIns="34299" rtlCol="0" anchor="t">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s-ES_tradnl" sz="1650">
                    <a:latin typeface="Helvetica Neue Thin"/>
                    <a:cs typeface="Helvetica Neue Thin"/>
                  </a:rPr>
                  <a:t>Local Media (</a:t>
                </a:r>
                <a:r>
                  <a:rPr lang="es-ES_tradnl" sz="1650" err="1">
                    <a:latin typeface="Helvetica Neue Thin"/>
                    <a:cs typeface="Helvetica Neue Thin"/>
                  </a:rPr>
                  <a:t>Press</a:t>
                </a:r>
                <a:r>
                  <a:rPr lang="es-ES_tradnl" sz="1650">
                    <a:latin typeface="Helvetica Neue Thin"/>
                    <a:cs typeface="Helvetica Neue Thin"/>
                  </a:rPr>
                  <a:t>)</a:t>
                </a:r>
                <a:endParaRPr lang="es-ES"/>
              </a:p>
            </p:txBody>
          </p:sp>
          <p:pic>
            <p:nvPicPr>
              <p:cNvPr id="29" name="Graphic 6" descr="Newspaper">
                <a:extLst>
                  <a:ext uri="{FF2B5EF4-FFF2-40B4-BE49-F238E27FC236}">
                    <a16:creationId xmlns:a16="http://schemas.microsoft.com/office/drawing/2014/main" id="{5BEEEC7B-FC33-43CF-9B39-B086FE18971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24534" y="2818972"/>
                <a:ext cx="914400" cy="914400"/>
              </a:xfrm>
              <a:prstGeom prst="rect">
                <a:avLst/>
              </a:prstGeom>
            </p:spPr>
          </p:pic>
        </p:grpSp>
      </p:grpSp>
      <p:pic>
        <p:nvPicPr>
          <p:cNvPr id="19" name="Imagen 21" descr="Icono&#10;&#10;Descripción generada automáticamente">
            <a:extLst>
              <a:ext uri="{FF2B5EF4-FFF2-40B4-BE49-F238E27FC236}">
                <a16:creationId xmlns:a16="http://schemas.microsoft.com/office/drawing/2014/main" id="{DAB0AB1D-60F5-495D-8E63-4B095EE81207}"/>
              </a:ext>
            </a:extLst>
          </p:cNvPr>
          <p:cNvPicPr>
            <a:picLocks noChangeAspect="1"/>
          </p:cNvPicPr>
          <p:nvPr/>
        </p:nvPicPr>
        <p:blipFill>
          <a:blip r:embed="rId8"/>
          <a:stretch>
            <a:fillRect/>
          </a:stretch>
        </p:blipFill>
        <p:spPr>
          <a:xfrm>
            <a:off x="7703905" y="3795873"/>
            <a:ext cx="1244886" cy="927243"/>
          </a:xfrm>
          <a:prstGeom prst="rect">
            <a:avLst/>
          </a:prstGeom>
        </p:spPr>
      </p:pic>
    </p:spTree>
    <p:extLst>
      <p:ext uri="{BB962C8B-B14F-4D97-AF65-F5344CB8AC3E}">
        <p14:creationId xmlns:p14="http://schemas.microsoft.com/office/powerpoint/2010/main" val="2133548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lIns="91440" tIns="45720" rIns="91440" bIns="45720" anchor="t">
            <a:normAutofit fontScale="90000"/>
          </a:bodyPr>
          <a:lstStyle/>
          <a:p>
            <a:r>
              <a:rPr lang="es-ES" err="1">
                <a:latin typeface="HelveticaNeueLT Std Thin Cn"/>
              </a:rPr>
              <a:t>Phase</a:t>
            </a:r>
            <a:r>
              <a:rPr lang="es-ES">
                <a:latin typeface="HelveticaNeueLT Std Thin Cn"/>
              </a:rPr>
              <a:t> 3: social networks</a:t>
            </a:r>
          </a:p>
        </p:txBody>
      </p:sp>
      <p:sp>
        <p:nvSpPr>
          <p:cNvPr id="8" name="Marcador de contenido 7"/>
          <p:cNvSpPr>
            <a:spLocks noGrp="1"/>
          </p:cNvSpPr>
          <p:nvPr>
            <p:ph idx="1"/>
          </p:nvPr>
        </p:nvSpPr>
        <p:spPr/>
        <p:txBody>
          <a:bodyPr/>
          <a:lstStyle/>
          <a:p>
            <a:endParaRPr lang="es-ES"/>
          </a:p>
        </p:txBody>
      </p:sp>
      <p:cxnSp>
        <p:nvCxnSpPr>
          <p:cNvPr id="40" name="Straight Arrow Connector 45">
            <a:extLst>
              <a:ext uri="{FF2B5EF4-FFF2-40B4-BE49-F238E27FC236}">
                <a16:creationId xmlns:a16="http://schemas.microsoft.com/office/drawing/2014/main" id="{2BC83CF7-F288-4EDC-A73E-0EECD3825C61}"/>
              </a:ext>
            </a:extLst>
          </p:cNvPr>
          <p:cNvCxnSpPr>
            <a:cxnSpLocks/>
          </p:cNvCxnSpPr>
          <p:nvPr/>
        </p:nvCxnSpPr>
        <p:spPr>
          <a:xfrm flipV="1">
            <a:off x="8979561" y="3737860"/>
            <a:ext cx="348912" cy="333466"/>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2" name="Straight Arrow Connector 54">
            <a:extLst>
              <a:ext uri="{FF2B5EF4-FFF2-40B4-BE49-F238E27FC236}">
                <a16:creationId xmlns:a16="http://schemas.microsoft.com/office/drawing/2014/main" id="{84F602CC-5C61-4660-87B4-3BAFB4F956AF}"/>
              </a:ext>
            </a:extLst>
          </p:cNvPr>
          <p:cNvCxnSpPr>
            <a:cxnSpLocks/>
          </p:cNvCxnSpPr>
          <p:nvPr/>
        </p:nvCxnSpPr>
        <p:spPr>
          <a:xfrm>
            <a:off x="9769631" y="3735999"/>
            <a:ext cx="267568" cy="344816"/>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pic>
        <p:nvPicPr>
          <p:cNvPr id="45" name="Graphic 61" descr="Man">
            <a:extLst>
              <a:ext uri="{FF2B5EF4-FFF2-40B4-BE49-F238E27FC236}">
                <a16:creationId xmlns:a16="http://schemas.microsoft.com/office/drawing/2014/main" id="{745F7348-EAE6-48EB-A939-ABB6ECF9777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55064" y="3490754"/>
            <a:ext cx="427130" cy="490490"/>
          </a:xfrm>
          <a:prstGeom prst="rect">
            <a:avLst/>
          </a:prstGeom>
        </p:spPr>
      </p:pic>
      <p:grpSp>
        <p:nvGrpSpPr>
          <p:cNvPr id="60" name="Group 67">
            <a:extLst>
              <a:ext uri="{FF2B5EF4-FFF2-40B4-BE49-F238E27FC236}">
                <a16:creationId xmlns:a16="http://schemas.microsoft.com/office/drawing/2014/main" id="{D1AC98D7-B7BB-43A5-A3EE-14E5A2352161}"/>
              </a:ext>
            </a:extLst>
          </p:cNvPr>
          <p:cNvGrpSpPr/>
          <p:nvPr/>
        </p:nvGrpSpPr>
        <p:grpSpPr>
          <a:xfrm>
            <a:off x="10133860" y="3538837"/>
            <a:ext cx="1186734" cy="1248681"/>
            <a:chOff x="5756860" y="1528903"/>
            <a:chExt cx="2540560" cy="2327862"/>
          </a:xfrm>
        </p:grpSpPr>
        <p:sp>
          <p:nvSpPr>
            <p:cNvPr id="61" name="Flowchart: Connector 35">
              <a:extLst>
                <a:ext uri="{FF2B5EF4-FFF2-40B4-BE49-F238E27FC236}">
                  <a16:creationId xmlns:a16="http://schemas.microsoft.com/office/drawing/2014/main" id="{14221E47-81EC-4D77-AFEA-0FF35AB58C76}"/>
                </a:ext>
              </a:extLst>
            </p:cNvPr>
            <p:cNvSpPr/>
            <p:nvPr/>
          </p:nvSpPr>
          <p:spPr>
            <a:xfrm>
              <a:off x="5756860" y="1528903"/>
              <a:ext cx="2540560" cy="2327862"/>
            </a:xfrm>
            <a:prstGeom prst="flowChartConnector">
              <a:avLst/>
            </a:prstGeom>
            <a:solidFill>
              <a:schemeClr val="accent4">
                <a:lumMod val="20000"/>
                <a:lumOff val="80000"/>
                <a:alpha val="51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sz="800" u="sng"/>
            </a:p>
          </p:txBody>
        </p:sp>
        <p:pic>
          <p:nvPicPr>
            <p:cNvPr id="62" name="Graphic 24" descr="Child with balloon">
              <a:extLst>
                <a:ext uri="{FF2B5EF4-FFF2-40B4-BE49-F238E27FC236}">
                  <a16:creationId xmlns:a16="http://schemas.microsoft.com/office/drawing/2014/main" id="{2B23B544-2094-4DCB-81B0-828ED1BB0FB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05416" y="2344954"/>
              <a:ext cx="914400" cy="914400"/>
            </a:xfrm>
            <a:prstGeom prst="rect">
              <a:avLst/>
            </a:prstGeom>
          </p:spPr>
        </p:pic>
        <p:pic>
          <p:nvPicPr>
            <p:cNvPr id="63" name="Graphic 26" descr="Man with cane">
              <a:extLst>
                <a:ext uri="{FF2B5EF4-FFF2-40B4-BE49-F238E27FC236}">
                  <a16:creationId xmlns:a16="http://schemas.microsoft.com/office/drawing/2014/main" id="{A67F891C-52CF-44CF-A550-06E9768C430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64090" y="1624889"/>
              <a:ext cx="914400" cy="914400"/>
            </a:xfrm>
            <a:prstGeom prst="rect">
              <a:avLst/>
            </a:prstGeom>
          </p:spPr>
        </p:pic>
        <p:pic>
          <p:nvPicPr>
            <p:cNvPr id="64" name="Graphic 32" descr="Woman">
              <a:extLst>
                <a:ext uri="{FF2B5EF4-FFF2-40B4-BE49-F238E27FC236}">
                  <a16:creationId xmlns:a16="http://schemas.microsoft.com/office/drawing/2014/main" id="{70C436EB-7EC9-4B21-9777-3EF44A349BB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02247" y="2344954"/>
              <a:ext cx="914400" cy="914400"/>
            </a:xfrm>
            <a:prstGeom prst="rect">
              <a:avLst/>
            </a:prstGeom>
          </p:spPr>
        </p:pic>
        <p:sp>
          <p:nvSpPr>
            <p:cNvPr id="65" name="TextBox 64">
              <a:extLst>
                <a:ext uri="{FF2B5EF4-FFF2-40B4-BE49-F238E27FC236}">
                  <a16:creationId xmlns:a16="http://schemas.microsoft.com/office/drawing/2014/main" id="{A2785DD4-31F7-4DFF-98E6-205095CF39E1}"/>
                </a:ext>
              </a:extLst>
            </p:cNvPr>
            <p:cNvSpPr txBox="1"/>
            <p:nvPr/>
          </p:nvSpPr>
          <p:spPr>
            <a:xfrm>
              <a:off x="5761358" y="3358157"/>
              <a:ext cx="2481416" cy="487708"/>
            </a:xfrm>
            <a:prstGeom prst="rect">
              <a:avLst/>
            </a:prstGeom>
            <a:noFill/>
          </p:spPr>
          <p:txBody>
            <a:bodyPr wrap="square" lIns="91440" tIns="45720" rIns="91440" bIns="45720" rtlCol="0" anchor="t">
              <a:spAutoFit/>
            </a:bodyPr>
            <a:lstStyle/>
            <a:p>
              <a:pPr algn="ctr"/>
              <a:r>
                <a:rPr lang="es-ES" sz="1100" b="1">
                  <a:solidFill>
                    <a:srgbClr val="F7A809"/>
                  </a:solidFill>
                  <a:latin typeface="Helvetica Neue" panose="02000503000000020004"/>
                </a:rPr>
                <a:t>NEIGHBOORS</a:t>
              </a:r>
            </a:p>
          </p:txBody>
        </p:sp>
      </p:grpSp>
      <p:grpSp>
        <p:nvGrpSpPr>
          <p:cNvPr id="66" name="Group 63">
            <a:extLst>
              <a:ext uri="{FF2B5EF4-FFF2-40B4-BE49-F238E27FC236}">
                <a16:creationId xmlns:a16="http://schemas.microsoft.com/office/drawing/2014/main" id="{9220DC9F-D224-45DD-A211-4A08475EBDB8}"/>
              </a:ext>
            </a:extLst>
          </p:cNvPr>
          <p:cNvGrpSpPr/>
          <p:nvPr/>
        </p:nvGrpSpPr>
        <p:grpSpPr>
          <a:xfrm>
            <a:off x="7716284" y="3542441"/>
            <a:ext cx="1186734" cy="1248681"/>
            <a:chOff x="824403" y="1528903"/>
            <a:chExt cx="2540560" cy="2327862"/>
          </a:xfrm>
        </p:grpSpPr>
        <p:grpSp>
          <p:nvGrpSpPr>
            <p:cNvPr id="67" name="Group 46">
              <a:extLst>
                <a:ext uri="{FF2B5EF4-FFF2-40B4-BE49-F238E27FC236}">
                  <a16:creationId xmlns:a16="http://schemas.microsoft.com/office/drawing/2014/main" id="{9DC155C3-5EF9-41E7-A776-D6FC00901487}"/>
                </a:ext>
              </a:extLst>
            </p:cNvPr>
            <p:cNvGrpSpPr/>
            <p:nvPr/>
          </p:nvGrpSpPr>
          <p:grpSpPr>
            <a:xfrm>
              <a:off x="824403" y="1528903"/>
              <a:ext cx="2540560" cy="2327862"/>
              <a:chOff x="1182157" y="1427049"/>
              <a:chExt cx="2540560" cy="2327862"/>
            </a:xfrm>
          </p:grpSpPr>
          <p:sp>
            <p:nvSpPr>
              <p:cNvPr id="72" name="Flowchart: Connector 36">
                <a:extLst>
                  <a:ext uri="{FF2B5EF4-FFF2-40B4-BE49-F238E27FC236}">
                    <a16:creationId xmlns:a16="http://schemas.microsoft.com/office/drawing/2014/main" id="{AA43343E-D842-41EE-AB9A-6A9C61149FDB}"/>
                  </a:ext>
                </a:extLst>
              </p:cNvPr>
              <p:cNvSpPr/>
              <p:nvPr/>
            </p:nvSpPr>
            <p:spPr>
              <a:xfrm>
                <a:off x="1182157" y="1427049"/>
                <a:ext cx="2540560" cy="2327862"/>
              </a:xfrm>
              <a:prstGeom prst="flowChartConnector">
                <a:avLst/>
              </a:prstGeom>
              <a:solidFill>
                <a:schemeClr val="accent5">
                  <a:lumMod val="20000"/>
                  <a:lumOff val="80000"/>
                  <a:alpha val="51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sz="800" u="sng"/>
              </a:p>
            </p:txBody>
          </p:sp>
          <p:pic>
            <p:nvPicPr>
              <p:cNvPr id="77" name="Graphic 33" descr="Man">
                <a:extLst>
                  <a:ext uri="{FF2B5EF4-FFF2-40B4-BE49-F238E27FC236}">
                    <a16:creationId xmlns:a16="http://schemas.microsoft.com/office/drawing/2014/main" id="{2A5A125D-3AD2-4007-9627-A889FE7A623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80246" y="2413028"/>
                <a:ext cx="914400" cy="914400"/>
              </a:xfrm>
              <a:prstGeom prst="rect">
                <a:avLst/>
              </a:prstGeom>
            </p:spPr>
          </p:pic>
          <p:pic>
            <p:nvPicPr>
              <p:cNvPr id="78" name="Graphic 34" descr="Woman">
                <a:extLst>
                  <a:ext uri="{FF2B5EF4-FFF2-40B4-BE49-F238E27FC236}">
                    <a16:creationId xmlns:a16="http://schemas.microsoft.com/office/drawing/2014/main" id="{22797958-77BE-4711-8E60-4CA6BD85290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42550" y="1498628"/>
                <a:ext cx="914400" cy="914400"/>
              </a:xfrm>
              <a:prstGeom prst="rect">
                <a:avLst/>
              </a:prstGeom>
            </p:spPr>
          </p:pic>
          <p:pic>
            <p:nvPicPr>
              <p:cNvPr id="79" name="Graphic 38" descr="Man">
                <a:extLst>
                  <a:ext uri="{FF2B5EF4-FFF2-40B4-BE49-F238E27FC236}">
                    <a16:creationId xmlns:a16="http://schemas.microsoft.com/office/drawing/2014/main" id="{1D2AF027-6F94-4A56-9218-690DB8B91A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7798" y="2413028"/>
                <a:ext cx="914400" cy="914400"/>
              </a:xfrm>
              <a:prstGeom prst="rect">
                <a:avLst/>
              </a:prstGeom>
            </p:spPr>
          </p:pic>
        </p:grpSp>
        <p:sp>
          <p:nvSpPr>
            <p:cNvPr id="68" name="TextBox 58">
              <a:extLst>
                <a:ext uri="{FF2B5EF4-FFF2-40B4-BE49-F238E27FC236}">
                  <a16:creationId xmlns:a16="http://schemas.microsoft.com/office/drawing/2014/main" id="{34FBB309-2809-4432-B053-C81134F0B1E1}"/>
                </a:ext>
              </a:extLst>
            </p:cNvPr>
            <p:cNvSpPr txBox="1"/>
            <p:nvPr/>
          </p:nvSpPr>
          <p:spPr>
            <a:xfrm>
              <a:off x="991499" y="3356993"/>
              <a:ext cx="2299377" cy="487708"/>
            </a:xfrm>
            <a:prstGeom prst="rect">
              <a:avLst/>
            </a:prstGeom>
            <a:noFill/>
          </p:spPr>
          <p:txBody>
            <a:bodyPr wrap="square" lIns="91440" tIns="45720" rIns="91440" bIns="45720" rtlCol="0" anchor="t">
              <a:spAutoFit/>
            </a:bodyPr>
            <a:lstStyle/>
            <a:p>
              <a:pPr algn="ctr"/>
              <a:r>
                <a:rPr lang="es-ES" sz="1100" b="1">
                  <a:solidFill>
                    <a:srgbClr val="B51003"/>
                  </a:solidFill>
                  <a:latin typeface="Helvetica Neue"/>
                  <a:cs typeface="Calibri"/>
                </a:rPr>
                <a:t>FRIENDS</a:t>
              </a:r>
            </a:p>
          </p:txBody>
        </p:sp>
      </p:grpSp>
      <p:grpSp>
        <p:nvGrpSpPr>
          <p:cNvPr id="6" name="Grupo 5"/>
          <p:cNvGrpSpPr/>
          <p:nvPr/>
        </p:nvGrpSpPr>
        <p:grpSpPr>
          <a:xfrm>
            <a:off x="677645" y="1736413"/>
            <a:ext cx="7434572" cy="3738004"/>
            <a:chOff x="1981200" y="1736413"/>
            <a:chExt cx="7434572" cy="3738004"/>
          </a:xfrm>
        </p:grpSpPr>
        <p:pic>
          <p:nvPicPr>
            <p:cNvPr id="13" name="Imagen 12" descr="neighbourhood.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70400" y="4290574"/>
              <a:ext cx="1598709" cy="1183843"/>
            </a:xfrm>
            <a:prstGeom prst="rect">
              <a:avLst/>
            </a:prstGeom>
          </p:spPr>
        </p:pic>
        <p:pic>
          <p:nvPicPr>
            <p:cNvPr id="7" name="Imagen 6" descr="ayuntamiento.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81200" y="3964884"/>
              <a:ext cx="1329628" cy="896201"/>
            </a:xfrm>
            <a:prstGeom prst="rect">
              <a:avLst/>
            </a:prstGeom>
          </p:spPr>
        </p:pic>
        <p:pic>
          <p:nvPicPr>
            <p:cNvPr id="16" name="Imagen 15" descr="ciclistas.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08299" y="4652023"/>
              <a:ext cx="1181671" cy="665834"/>
            </a:xfrm>
            <a:prstGeom prst="rect">
              <a:avLst/>
            </a:prstGeom>
          </p:spPr>
        </p:pic>
        <p:cxnSp>
          <p:nvCxnSpPr>
            <p:cNvPr id="25" name="Conector recto 24"/>
            <p:cNvCxnSpPr>
              <a:stCxn id="3" idx="2"/>
              <a:endCxn id="7" idx="3"/>
            </p:cNvCxnSpPr>
            <p:nvPr/>
          </p:nvCxnSpPr>
          <p:spPr>
            <a:xfrm flipH="1">
              <a:off x="3310828" y="3619418"/>
              <a:ext cx="2541791" cy="793566"/>
            </a:xfrm>
            <a:prstGeom prst="line">
              <a:avLst/>
            </a:prstGeom>
            <a:ln w="57150"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32" name="Conector recto 31"/>
            <p:cNvCxnSpPr>
              <a:stCxn id="3" idx="3"/>
              <a:endCxn id="16" idx="0"/>
            </p:cNvCxnSpPr>
            <p:nvPr/>
          </p:nvCxnSpPr>
          <p:spPr>
            <a:xfrm flipH="1">
              <a:off x="4599135" y="3732083"/>
              <a:ext cx="1371615" cy="919940"/>
            </a:xfrm>
            <a:prstGeom prst="line">
              <a:avLst/>
            </a:prstGeom>
            <a:ln w="57150"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33" name="Conector recto 32"/>
            <p:cNvCxnSpPr>
              <a:stCxn id="3" idx="1"/>
              <a:endCxn id="80" idx="3"/>
            </p:cNvCxnSpPr>
            <p:nvPr/>
          </p:nvCxnSpPr>
          <p:spPr>
            <a:xfrm flipH="1">
              <a:off x="3453715" y="3506753"/>
              <a:ext cx="2517035" cy="10030"/>
            </a:xfrm>
            <a:prstGeom prst="line">
              <a:avLst/>
            </a:prstGeom>
            <a:ln w="57150" cmpd="sng">
              <a:solidFill>
                <a:srgbClr val="7F7F7F"/>
              </a:solidFill>
            </a:ln>
            <a:effectLst/>
          </p:spPr>
          <p:style>
            <a:lnRef idx="2">
              <a:schemeClr val="accent1"/>
            </a:lnRef>
            <a:fillRef idx="0">
              <a:schemeClr val="accent1"/>
            </a:fillRef>
            <a:effectRef idx="1">
              <a:schemeClr val="accent1"/>
            </a:effectRef>
            <a:fontRef idx="minor">
              <a:schemeClr val="tx1"/>
            </a:fontRef>
          </p:style>
        </p:cxnSp>
        <p:grpSp>
          <p:nvGrpSpPr>
            <p:cNvPr id="73" name="Agrupar 72"/>
            <p:cNvGrpSpPr/>
            <p:nvPr/>
          </p:nvGrpSpPr>
          <p:grpSpPr>
            <a:xfrm>
              <a:off x="4766485" y="1736413"/>
              <a:ext cx="4649287" cy="2554160"/>
              <a:chOff x="4322191" y="1172803"/>
              <a:chExt cx="6197439" cy="3404661"/>
            </a:xfrm>
          </p:grpSpPr>
          <p:sp>
            <p:nvSpPr>
              <p:cNvPr id="55" name="Round Same Side Corner Rectangle 20">
                <a:extLst>
                  <a:ext uri="{FF2B5EF4-FFF2-40B4-BE49-F238E27FC236}">
                    <a16:creationId xmlns:a16="http://schemas.microsoft.com/office/drawing/2014/main" id="{64493E6A-B33B-4279-A44A-DC445D86772A}"/>
                  </a:ext>
                </a:extLst>
              </p:cNvPr>
              <p:cNvSpPr>
                <a:spLocks noChangeAspect="1"/>
              </p:cNvSpPr>
              <p:nvPr/>
            </p:nvSpPr>
            <p:spPr>
              <a:xfrm rot="10800000">
                <a:off x="6079854" y="1780773"/>
                <a:ext cx="546323" cy="116542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rgbClr val="C0504C"/>
                  </a:solidFill>
                </a:endParaRPr>
              </a:p>
            </p:txBody>
          </p:sp>
          <p:cxnSp>
            <p:nvCxnSpPr>
              <p:cNvPr id="20" name="Conector recto 19"/>
              <p:cNvCxnSpPr>
                <a:stCxn id="19" idx="4"/>
                <a:endCxn id="3" idx="7"/>
              </p:cNvCxnSpPr>
              <p:nvPr/>
            </p:nvCxnSpPr>
            <p:spPr>
              <a:xfrm flipH="1">
                <a:off x="6687765" y="2971237"/>
                <a:ext cx="552054" cy="561404"/>
              </a:xfrm>
              <a:prstGeom prst="line">
                <a:avLst/>
              </a:prstGeom>
              <a:ln w="57150"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34" name="Conector recto 33"/>
              <p:cNvCxnSpPr>
                <a:stCxn id="3" idx="4"/>
                <a:endCxn id="13" idx="0"/>
              </p:cNvCxnSpPr>
              <p:nvPr/>
            </p:nvCxnSpPr>
            <p:spPr>
              <a:xfrm>
                <a:off x="6307610" y="3895211"/>
                <a:ext cx="551608" cy="682253"/>
              </a:xfrm>
              <a:prstGeom prst="line">
                <a:avLst/>
              </a:prstGeom>
              <a:ln w="57150"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3" name="Elipse 2"/>
              <p:cNvSpPr/>
              <p:nvPr/>
            </p:nvSpPr>
            <p:spPr>
              <a:xfrm>
                <a:off x="5769989" y="3470434"/>
                <a:ext cx="1075241" cy="424777"/>
              </a:xfrm>
              <a:prstGeom prst="ellipse">
                <a:avLst/>
              </a:prstGeom>
              <a:gradFill flip="none" rotWithShape="1">
                <a:gsLst>
                  <a:gs pos="0">
                    <a:schemeClr val="bg1">
                      <a:lumMod val="50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14" name="Elipse 13"/>
              <p:cNvSpPr/>
              <p:nvPr/>
            </p:nvSpPr>
            <p:spPr>
              <a:xfrm>
                <a:off x="7514807" y="4143324"/>
                <a:ext cx="1277781" cy="424777"/>
              </a:xfrm>
              <a:prstGeom prst="ellipse">
                <a:avLst/>
              </a:prstGeom>
              <a:gradFill flip="none" rotWithShape="1">
                <a:gsLst>
                  <a:gs pos="0">
                    <a:schemeClr val="bg1">
                      <a:lumMod val="50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15" name="Elipse 14"/>
              <p:cNvSpPr/>
              <p:nvPr/>
            </p:nvSpPr>
            <p:spPr>
              <a:xfrm>
                <a:off x="9156630" y="3329538"/>
                <a:ext cx="952500" cy="281791"/>
              </a:xfrm>
              <a:prstGeom prst="ellipse">
                <a:avLst/>
              </a:prstGeom>
              <a:gradFill flip="none" rotWithShape="1">
                <a:gsLst>
                  <a:gs pos="0">
                    <a:schemeClr val="bg1">
                      <a:lumMod val="50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17" name="Elipse 16"/>
              <p:cNvSpPr/>
              <p:nvPr/>
            </p:nvSpPr>
            <p:spPr>
              <a:xfrm>
                <a:off x="9567130" y="2920437"/>
                <a:ext cx="952500" cy="264850"/>
              </a:xfrm>
              <a:prstGeom prst="ellipse">
                <a:avLst/>
              </a:prstGeom>
              <a:gradFill flip="none" rotWithShape="1">
                <a:gsLst>
                  <a:gs pos="0">
                    <a:schemeClr val="bg1">
                      <a:lumMod val="50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18" name="Elipse 17"/>
              <p:cNvSpPr/>
              <p:nvPr/>
            </p:nvSpPr>
            <p:spPr>
              <a:xfrm>
                <a:off x="8953430" y="2458144"/>
                <a:ext cx="613700" cy="140896"/>
              </a:xfrm>
              <a:prstGeom prst="ellipse">
                <a:avLst/>
              </a:prstGeom>
              <a:gradFill flip="none" rotWithShape="1">
                <a:gsLst>
                  <a:gs pos="0">
                    <a:schemeClr val="bg1">
                      <a:lumMod val="50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19" name="Elipse 18"/>
              <p:cNvSpPr/>
              <p:nvPr/>
            </p:nvSpPr>
            <p:spPr>
              <a:xfrm>
                <a:off x="6763569" y="2800270"/>
                <a:ext cx="952500" cy="170967"/>
              </a:xfrm>
              <a:prstGeom prst="ellipse">
                <a:avLst/>
              </a:prstGeom>
              <a:gradFill flip="none" rotWithShape="1">
                <a:gsLst>
                  <a:gs pos="0">
                    <a:schemeClr val="bg1">
                      <a:lumMod val="50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22" name="Elipse 21"/>
              <p:cNvSpPr/>
              <p:nvPr/>
            </p:nvSpPr>
            <p:spPr>
              <a:xfrm>
                <a:off x="4433519" y="3026588"/>
                <a:ext cx="952500" cy="264850"/>
              </a:xfrm>
              <a:prstGeom prst="ellipse">
                <a:avLst/>
              </a:prstGeom>
              <a:gradFill flip="none" rotWithShape="1">
                <a:gsLst>
                  <a:gs pos="0">
                    <a:schemeClr val="bg1">
                      <a:lumMod val="50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cxnSp>
            <p:nvCxnSpPr>
              <p:cNvPr id="23" name="Conector recto 22"/>
              <p:cNvCxnSpPr>
                <a:endCxn id="3" idx="5"/>
              </p:cNvCxnSpPr>
              <p:nvPr/>
            </p:nvCxnSpPr>
            <p:spPr>
              <a:xfrm flipH="1" flipV="1">
                <a:off x="6687765" y="3833004"/>
                <a:ext cx="827043" cy="475071"/>
              </a:xfrm>
              <a:prstGeom prst="line">
                <a:avLst/>
              </a:prstGeom>
              <a:ln w="57150"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6" name="Conector recto 25"/>
              <p:cNvCxnSpPr>
                <a:stCxn id="15" idx="2"/>
                <a:endCxn id="3" idx="6"/>
              </p:cNvCxnSpPr>
              <p:nvPr/>
            </p:nvCxnSpPr>
            <p:spPr>
              <a:xfrm flipH="1">
                <a:off x="6845230" y="3470434"/>
                <a:ext cx="2311400" cy="212389"/>
              </a:xfrm>
              <a:prstGeom prst="line">
                <a:avLst/>
              </a:prstGeom>
              <a:ln w="57150"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35" name="Conector recto 34"/>
              <p:cNvCxnSpPr>
                <a:stCxn id="17" idx="2"/>
                <a:endCxn id="19" idx="6"/>
              </p:cNvCxnSpPr>
              <p:nvPr/>
            </p:nvCxnSpPr>
            <p:spPr>
              <a:xfrm flipH="1" flipV="1">
                <a:off x="7716069" y="2885754"/>
                <a:ext cx="1851061" cy="167108"/>
              </a:xfrm>
              <a:prstGeom prst="line">
                <a:avLst/>
              </a:prstGeom>
              <a:ln w="57150"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38" name="Conector recto 37"/>
              <p:cNvCxnSpPr>
                <a:stCxn id="18" idx="2"/>
                <a:endCxn id="19" idx="6"/>
              </p:cNvCxnSpPr>
              <p:nvPr/>
            </p:nvCxnSpPr>
            <p:spPr>
              <a:xfrm flipH="1">
                <a:off x="7716069" y="2528592"/>
                <a:ext cx="1237361" cy="357162"/>
              </a:xfrm>
              <a:prstGeom prst="line">
                <a:avLst/>
              </a:prstGeom>
              <a:ln w="57150"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41" name="Conector recto 40"/>
              <p:cNvCxnSpPr>
                <a:stCxn id="19" idx="3"/>
                <a:endCxn id="22" idx="6"/>
              </p:cNvCxnSpPr>
              <p:nvPr/>
            </p:nvCxnSpPr>
            <p:spPr>
              <a:xfrm flipH="1">
                <a:off x="5386019" y="2946199"/>
                <a:ext cx="1517040" cy="212814"/>
              </a:xfrm>
              <a:prstGeom prst="line">
                <a:avLst/>
              </a:prstGeom>
              <a:ln w="57150"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44" name="Conector recto 43"/>
              <p:cNvCxnSpPr>
                <a:stCxn id="19" idx="1"/>
              </p:cNvCxnSpPr>
              <p:nvPr/>
            </p:nvCxnSpPr>
            <p:spPr>
              <a:xfrm flipH="1" flipV="1">
                <a:off x="4322191" y="2800271"/>
                <a:ext cx="2580868" cy="25037"/>
              </a:xfrm>
              <a:prstGeom prst="line">
                <a:avLst/>
              </a:prstGeom>
              <a:ln w="57150"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48" name="Round Same Side Corner Rectangle 8">
                <a:extLst>
                  <a:ext uri="{FF2B5EF4-FFF2-40B4-BE49-F238E27FC236}">
                    <a16:creationId xmlns:a16="http://schemas.microsoft.com/office/drawing/2014/main" id="{DB67113F-D303-42DA-95BD-610BBED8BE92}"/>
                  </a:ext>
                </a:extLst>
              </p:cNvPr>
              <p:cNvSpPr>
                <a:spLocks noChangeAspect="1"/>
              </p:cNvSpPr>
              <p:nvPr/>
            </p:nvSpPr>
            <p:spPr>
              <a:xfrm>
                <a:off x="4644805" y="1884918"/>
                <a:ext cx="483762" cy="127409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rgbClr val="C0504C"/>
                  </a:solidFill>
                </a:endParaRPr>
              </a:p>
            </p:txBody>
          </p:sp>
          <p:sp>
            <p:nvSpPr>
              <p:cNvPr id="49" name="Round Same Side Corner Rectangle 20">
                <a:extLst>
                  <a:ext uri="{FF2B5EF4-FFF2-40B4-BE49-F238E27FC236}">
                    <a16:creationId xmlns:a16="http://schemas.microsoft.com/office/drawing/2014/main" id="{64493E6A-B33B-4279-A44A-DC445D86772A}"/>
                  </a:ext>
                </a:extLst>
              </p:cNvPr>
              <p:cNvSpPr>
                <a:spLocks noChangeAspect="1"/>
              </p:cNvSpPr>
              <p:nvPr/>
            </p:nvSpPr>
            <p:spPr>
              <a:xfrm rot="10800000">
                <a:off x="5934485" y="2083850"/>
                <a:ext cx="746250" cy="159191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C05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rgbClr val="C0504C"/>
                  </a:solidFill>
                </a:endParaRPr>
              </a:p>
            </p:txBody>
          </p:sp>
          <p:sp>
            <p:nvSpPr>
              <p:cNvPr id="50" name="Round Same Side Corner Rectangle 20">
                <a:extLst>
                  <a:ext uri="{FF2B5EF4-FFF2-40B4-BE49-F238E27FC236}">
                    <a16:creationId xmlns:a16="http://schemas.microsoft.com/office/drawing/2014/main" id="{64493E6A-B33B-4279-A44A-DC445D86772A}"/>
                  </a:ext>
                </a:extLst>
              </p:cNvPr>
              <p:cNvSpPr>
                <a:spLocks noChangeAspect="1"/>
              </p:cNvSpPr>
              <p:nvPr/>
            </p:nvSpPr>
            <p:spPr>
              <a:xfrm rot="10800000">
                <a:off x="9362879" y="1983974"/>
                <a:ext cx="659759" cy="1407408"/>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rgbClr val="C0504C"/>
                  </a:solidFill>
                </a:endParaRPr>
              </a:p>
            </p:txBody>
          </p:sp>
          <p:sp>
            <p:nvSpPr>
              <p:cNvPr id="51" name="Round Same Side Corner Rectangle 8">
                <a:extLst>
                  <a:ext uri="{FF2B5EF4-FFF2-40B4-BE49-F238E27FC236}">
                    <a16:creationId xmlns:a16="http://schemas.microsoft.com/office/drawing/2014/main" id="{DB67113F-D303-42DA-95BD-610BBED8BE92}"/>
                  </a:ext>
                </a:extLst>
              </p:cNvPr>
              <p:cNvSpPr>
                <a:spLocks noChangeAspect="1"/>
              </p:cNvSpPr>
              <p:nvPr/>
            </p:nvSpPr>
            <p:spPr>
              <a:xfrm>
                <a:off x="7031046" y="1672104"/>
                <a:ext cx="483762" cy="127409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C05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rgbClr val="C0504C"/>
                  </a:solidFill>
                </a:endParaRPr>
              </a:p>
            </p:txBody>
          </p:sp>
          <p:sp>
            <p:nvSpPr>
              <p:cNvPr id="52" name="Round Same Side Corner Rectangle 8">
                <a:extLst>
                  <a:ext uri="{FF2B5EF4-FFF2-40B4-BE49-F238E27FC236}">
                    <a16:creationId xmlns:a16="http://schemas.microsoft.com/office/drawing/2014/main" id="{DB67113F-D303-42DA-95BD-610BBED8BE92}"/>
                  </a:ext>
                </a:extLst>
              </p:cNvPr>
              <p:cNvSpPr>
                <a:spLocks noChangeAspect="1"/>
              </p:cNvSpPr>
              <p:nvPr/>
            </p:nvSpPr>
            <p:spPr>
              <a:xfrm>
                <a:off x="9867249" y="1884918"/>
                <a:ext cx="435615" cy="1147289"/>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C05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rgbClr val="C0504C"/>
                  </a:solidFill>
                </a:endParaRPr>
              </a:p>
            </p:txBody>
          </p:sp>
          <p:sp>
            <p:nvSpPr>
              <p:cNvPr id="53" name="Round Same Side Corner Rectangle 20">
                <a:extLst>
                  <a:ext uri="{FF2B5EF4-FFF2-40B4-BE49-F238E27FC236}">
                    <a16:creationId xmlns:a16="http://schemas.microsoft.com/office/drawing/2014/main" id="{64493E6A-B33B-4279-A44A-DC445D86772A}"/>
                  </a:ext>
                </a:extLst>
              </p:cNvPr>
              <p:cNvSpPr>
                <a:spLocks noChangeAspect="1"/>
              </p:cNvSpPr>
              <p:nvPr/>
            </p:nvSpPr>
            <p:spPr>
              <a:xfrm rot="10800000">
                <a:off x="8961871" y="1600201"/>
                <a:ext cx="423300" cy="902990"/>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rgbClr val="C0504C"/>
                  </a:solidFill>
                </a:endParaRPr>
              </a:p>
            </p:txBody>
          </p:sp>
          <p:sp>
            <p:nvSpPr>
              <p:cNvPr id="56" name="Round Same Side Corner Rectangle 8">
                <a:extLst>
                  <a:ext uri="{FF2B5EF4-FFF2-40B4-BE49-F238E27FC236}">
                    <a16:creationId xmlns:a16="http://schemas.microsoft.com/office/drawing/2014/main" id="{DB67113F-D303-42DA-95BD-610BBED8BE92}"/>
                  </a:ext>
                </a:extLst>
              </p:cNvPr>
              <p:cNvSpPr>
                <a:spLocks noChangeAspect="1"/>
              </p:cNvSpPr>
              <p:nvPr/>
            </p:nvSpPr>
            <p:spPr>
              <a:xfrm>
                <a:off x="7901577" y="2458145"/>
                <a:ext cx="669064" cy="1762128"/>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C05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rgbClr val="C0504C"/>
                  </a:solidFill>
                </a:endParaRPr>
              </a:p>
            </p:txBody>
          </p:sp>
          <p:sp>
            <p:nvSpPr>
              <p:cNvPr id="69" name="Llamada ovalada 68"/>
              <p:cNvSpPr/>
              <p:nvPr/>
            </p:nvSpPr>
            <p:spPr>
              <a:xfrm>
                <a:off x="9156630" y="1172803"/>
                <a:ext cx="698570" cy="391689"/>
              </a:xfrm>
              <a:prstGeom prst="wedgeEllipseCallou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70" name="Llamada ovalada 69"/>
              <p:cNvSpPr/>
              <p:nvPr/>
            </p:nvSpPr>
            <p:spPr>
              <a:xfrm>
                <a:off x="6276892" y="1280415"/>
                <a:ext cx="698570" cy="391689"/>
              </a:xfrm>
              <a:prstGeom prst="wedgeEllipseCallou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71" name="Llamada ovalada 70"/>
              <p:cNvSpPr/>
              <p:nvPr/>
            </p:nvSpPr>
            <p:spPr>
              <a:xfrm>
                <a:off x="8094018" y="1983973"/>
                <a:ext cx="698570" cy="391689"/>
              </a:xfrm>
              <a:prstGeom prst="wedgeEllipseCallout">
                <a:avLst/>
              </a:prstGeom>
              <a:solidFill>
                <a:srgbClr val="C050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grpSp>
        <p:pic>
          <p:nvPicPr>
            <p:cNvPr id="80" name="Graphic 6" descr="Newspaper">
              <a:extLst>
                <a:ext uri="{FF2B5EF4-FFF2-40B4-BE49-F238E27FC236}">
                  <a16:creationId xmlns:a16="http://schemas.microsoft.com/office/drawing/2014/main" id="{5BEEEC7B-FC33-43CF-9B39-B086FE189718}"/>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539315" y="3059583"/>
              <a:ext cx="914400" cy="914400"/>
            </a:xfrm>
            <a:prstGeom prst="rect">
              <a:avLst/>
            </a:prstGeom>
          </p:spPr>
        </p:pic>
      </p:grpSp>
    </p:spTree>
    <p:extLst>
      <p:ext uri="{BB962C8B-B14F-4D97-AF65-F5344CB8AC3E}">
        <p14:creationId xmlns:p14="http://schemas.microsoft.com/office/powerpoint/2010/main" val="3823764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64718" y="609422"/>
            <a:ext cx="8778865" cy="482922"/>
          </a:xfrm>
        </p:spPr>
        <p:txBody>
          <a:bodyPr lIns="91440" tIns="45720" rIns="91440" bIns="45720" anchor="t"/>
          <a:lstStyle/>
          <a:p>
            <a:r>
              <a:rPr lang="es-ES" err="1">
                <a:latin typeface="HelveticaNeueLT Std Thin Cn"/>
              </a:rPr>
              <a:t>Phase</a:t>
            </a:r>
            <a:r>
              <a:rPr lang="es-ES">
                <a:latin typeface="HelveticaNeueLT Std Thin Cn"/>
              </a:rPr>
              <a:t> 4:  HUMAT model</a:t>
            </a:r>
            <a:br>
              <a:rPr lang="en-GB"/>
            </a:br>
            <a:endParaRPr lang="es-ES"/>
          </a:p>
        </p:txBody>
      </p:sp>
      <p:grpSp>
        <p:nvGrpSpPr>
          <p:cNvPr id="5" name="Grupo 4"/>
          <p:cNvGrpSpPr/>
          <p:nvPr/>
        </p:nvGrpSpPr>
        <p:grpSpPr>
          <a:xfrm>
            <a:off x="4835620" y="2275096"/>
            <a:ext cx="2185396" cy="2728682"/>
            <a:chOff x="4007768" y="2359763"/>
            <a:chExt cx="2185396" cy="2728682"/>
          </a:xfrm>
        </p:grpSpPr>
        <p:sp>
          <p:nvSpPr>
            <p:cNvPr id="13" name="Marcador de contenido 2"/>
            <p:cNvSpPr txBox="1">
              <a:spLocks/>
            </p:cNvSpPr>
            <p:nvPr/>
          </p:nvSpPr>
          <p:spPr>
            <a:xfrm>
              <a:off x="4710562" y="4542853"/>
              <a:ext cx="1333654" cy="545592"/>
            </a:xfrm>
            <a:prstGeom prst="rect">
              <a:avLst/>
            </a:prstGeom>
          </p:spPr>
          <p:txBody>
            <a:bodyPr vert="horz" lIns="68599" tIns="34299" rIns="68599" bIns="34299"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_tradnl" sz="1650" err="1">
                  <a:latin typeface="Helvetica Neue Thin"/>
                </a:rPr>
                <a:t>Citizens</a:t>
              </a:r>
              <a:endParaRPr lang="es-ES" err="1"/>
            </a:p>
          </p:txBody>
        </p:sp>
        <p:sp>
          <p:nvSpPr>
            <p:cNvPr id="15" name="Oval 47">
              <a:extLst>
                <a:ext uri="{FF2B5EF4-FFF2-40B4-BE49-F238E27FC236}">
                  <a16:creationId xmlns:a16="http://schemas.microsoft.com/office/drawing/2014/main" id="{8F0BC5B7-D13D-4176-8DCD-85277E2D762C}"/>
                </a:ext>
              </a:extLst>
            </p:cNvPr>
            <p:cNvSpPr/>
            <p:nvPr/>
          </p:nvSpPr>
          <p:spPr>
            <a:xfrm>
              <a:off x="4007768" y="2359763"/>
              <a:ext cx="2185396" cy="2159808"/>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solidFill>
                  <a:schemeClr val="tx1">
                    <a:lumMod val="75000"/>
                    <a:lumOff val="25000"/>
                  </a:schemeClr>
                </a:solidFill>
              </a:endParaRPr>
            </a:p>
          </p:txBody>
        </p:sp>
        <p:sp>
          <p:nvSpPr>
            <p:cNvPr id="16" name="Round Same Side Corner Rectangle 8">
              <a:extLst>
                <a:ext uri="{FF2B5EF4-FFF2-40B4-BE49-F238E27FC236}">
                  <a16:creationId xmlns:a16="http://schemas.microsoft.com/office/drawing/2014/main" id="{DB67113F-D303-42DA-95BD-610BBED8BE92}"/>
                </a:ext>
              </a:extLst>
            </p:cNvPr>
            <p:cNvSpPr>
              <a:spLocks noChangeAspect="1"/>
            </p:cNvSpPr>
            <p:nvPr/>
          </p:nvSpPr>
          <p:spPr>
            <a:xfrm>
              <a:off x="4856788" y="3230746"/>
              <a:ext cx="439760" cy="1197112"/>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17" name="Round Same Side Corner Rectangle 20">
              <a:extLst>
                <a:ext uri="{FF2B5EF4-FFF2-40B4-BE49-F238E27FC236}">
                  <a16:creationId xmlns:a16="http://schemas.microsoft.com/office/drawing/2014/main" id="{64493E6A-B33B-4279-A44A-DC445D86772A}"/>
                </a:ext>
              </a:extLst>
            </p:cNvPr>
            <p:cNvSpPr>
              <a:spLocks noChangeAspect="1"/>
            </p:cNvSpPr>
            <p:nvPr/>
          </p:nvSpPr>
          <p:spPr>
            <a:xfrm rot="10800000">
              <a:off x="4228911" y="2650247"/>
              <a:ext cx="547954" cy="1208170"/>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18" name="Round Same Side Corner Rectangle 20">
              <a:extLst>
                <a:ext uri="{FF2B5EF4-FFF2-40B4-BE49-F238E27FC236}">
                  <a16:creationId xmlns:a16="http://schemas.microsoft.com/office/drawing/2014/main" id="{64493E6A-B33B-4279-A44A-DC445D86772A}"/>
                </a:ext>
              </a:extLst>
            </p:cNvPr>
            <p:cNvSpPr>
              <a:spLocks noChangeAspect="1"/>
            </p:cNvSpPr>
            <p:nvPr/>
          </p:nvSpPr>
          <p:spPr>
            <a:xfrm rot="10800000">
              <a:off x="5245116" y="2650247"/>
              <a:ext cx="547954" cy="1208170"/>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19" name="Marcador de contenido 2"/>
            <p:cNvSpPr txBox="1">
              <a:spLocks/>
            </p:cNvSpPr>
            <p:nvPr/>
          </p:nvSpPr>
          <p:spPr>
            <a:xfrm>
              <a:off x="4339617" y="2992199"/>
              <a:ext cx="427304" cy="536912"/>
            </a:xfrm>
            <a:prstGeom prst="rect">
              <a:avLst/>
            </a:prstGeom>
          </p:spPr>
          <p:txBody>
            <a:bodyPr lIns="68585" tIns="34292" rIns="68585" bIns="34292">
              <a:normAutofit/>
            </a:bodyPr>
            <a:lstStyle>
              <a:lvl1pPr marL="342840" indent="-342840" algn="l" defTabSz="457120" rtl="0" eaLnBrk="1" latinLnBrk="0" hangingPunct="1">
                <a:spcBef>
                  <a:spcPct val="20000"/>
                </a:spcBef>
                <a:buFont typeface="Arial"/>
                <a:buChar char="•"/>
                <a:defRPr lang="es-ES_tradnl" sz="3200" b="0" kern="1200">
                  <a:solidFill>
                    <a:schemeClr val="tx1"/>
                  </a:solidFill>
                  <a:latin typeface="HelveticaNeueLT Std Thin Cn" panose="020B0406020202030204" pitchFamily="34" charset="0"/>
                  <a:ea typeface="+mj-ea"/>
                  <a:cs typeface="Helvetica Neue"/>
                </a:defRPr>
              </a:lvl1pPr>
              <a:lvl2pPr marL="742821" indent="-285701" algn="l" defTabSz="457120" rtl="0" eaLnBrk="1" latinLnBrk="0" hangingPunct="1">
                <a:spcBef>
                  <a:spcPct val="20000"/>
                </a:spcBef>
                <a:buFont typeface="Arial"/>
                <a:buChar char="–"/>
                <a:defRPr lang="es-ES_tradnl" sz="2700" b="0" kern="1200" dirty="0">
                  <a:solidFill>
                    <a:schemeClr val="tx1"/>
                  </a:solidFill>
                  <a:latin typeface="HelveticaNeueLT Std Thin Cn" panose="020B0406020202030204" pitchFamily="34" charset="0"/>
                  <a:ea typeface="+mj-ea"/>
                  <a:cs typeface="Helvetica Neue"/>
                </a:defRPr>
              </a:lvl2pPr>
              <a:lvl3pPr marL="1142800" indent="-228560" algn="l" defTabSz="457120" rtl="0" eaLnBrk="1" latinLnBrk="0" hangingPunct="1">
                <a:spcBef>
                  <a:spcPct val="20000"/>
                </a:spcBef>
                <a:buFont typeface="Arial"/>
                <a:buChar char="•"/>
                <a:defRPr lang="es-ES_tradnl" sz="2400" b="0" kern="1200" dirty="0">
                  <a:solidFill>
                    <a:schemeClr val="tx1"/>
                  </a:solidFill>
                  <a:latin typeface="HelveticaNeueLT Std Thin Cn" panose="020B0406020202030204" pitchFamily="34" charset="0"/>
                  <a:ea typeface="+mj-ea"/>
                  <a:cs typeface="Helvetica Neue"/>
                </a:defRPr>
              </a:lvl3pPr>
              <a:lvl4pPr marL="1599920" indent="-228560" algn="l" defTabSz="457120" rtl="0" eaLnBrk="1" latinLnBrk="0" hangingPunct="1">
                <a:spcBef>
                  <a:spcPct val="20000"/>
                </a:spcBef>
                <a:buFont typeface="Arial"/>
                <a:buChar char="–"/>
                <a:defRPr lang="es-ES_tradnl" sz="2400" b="0" kern="1200" dirty="0">
                  <a:solidFill>
                    <a:schemeClr val="tx1"/>
                  </a:solidFill>
                  <a:latin typeface="HelveticaNeueLT Std Thin Cn" panose="020B0406020202030204" pitchFamily="34" charset="0"/>
                  <a:ea typeface="+mj-ea"/>
                  <a:cs typeface="Helvetica Neue"/>
                </a:defRPr>
              </a:lvl4pPr>
              <a:lvl5pPr marL="2057040" indent="-228560" algn="l" defTabSz="457120" rtl="0" eaLnBrk="1" latinLnBrk="0" hangingPunct="1">
                <a:spcBef>
                  <a:spcPct val="20000"/>
                </a:spcBef>
                <a:buFont typeface="Arial"/>
                <a:buChar char="»"/>
                <a:defRPr lang="es-ES_tradnl" sz="2400" b="0" kern="1200" dirty="0">
                  <a:solidFill>
                    <a:schemeClr val="tx1"/>
                  </a:solidFill>
                  <a:latin typeface="HelveticaNeueLT Std Thin Cn" panose="020B0406020202030204" pitchFamily="34" charset="0"/>
                  <a:ea typeface="+mj-ea"/>
                  <a:cs typeface="Helvetica Neue"/>
                </a:defRPr>
              </a:lvl5pPr>
              <a:lvl6pPr marL="2514160" indent="-228560" algn="l" defTabSz="457120" rtl="0" eaLnBrk="1" latinLnBrk="0" hangingPunct="1">
                <a:spcBef>
                  <a:spcPct val="20000"/>
                </a:spcBef>
                <a:buFont typeface="Arial"/>
                <a:buChar char="•"/>
                <a:defRPr sz="2000" kern="1200">
                  <a:solidFill>
                    <a:schemeClr val="tx1"/>
                  </a:solidFill>
                  <a:latin typeface="+mn-lt"/>
                  <a:ea typeface="+mn-ea"/>
                  <a:cs typeface="+mn-cs"/>
                </a:defRPr>
              </a:lvl6pPr>
              <a:lvl7pPr marL="2971280" indent="-228560" algn="l" defTabSz="457120" rtl="0" eaLnBrk="1" latinLnBrk="0" hangingPunct="1">
                <a:spcBef>
                  <a:spcPct val="20000"/>
                </a:spcBef>
                <a:buFont typeface="Arial"/>
                <a:buChar char="•"/>
                <a:defRPr sz="2000" kern="1200">
                  <a:solidFill>
                    <a:schemeClr val="tx1"/>
                  </a:solidFill>
                  <a:latin typeface="+mn-lt"/>
                  <a:ea typeface="+mn-ea"/>
                  <a:cs typeface="+mn-cs"/>
                </a:defRPr>
              </a:lvl7pPr>
              <a:lvl8pPr marL="3428400" indent="-228560" algn="l" defTabSz="457120" rtl="0" eaLnBrk="1" latinLnBrk="0" hangingPunct="1">
                <a:spcBef>
                  <a:spcPct val="20000"/>
                </a:spcBef>
                <a:buFont typeface="Arial"/>
                <a:buChar char="•"/>
                <a:defRPr sz="2000" kern="1200">
                  <a:solidFill>
                    <a:schemeClr val="tx1"/>
                  </a:solidFill>
                  <a:latin typeface="+mn-lt"/>
                  <a:ea typeface="+mn-ea"/>
                  <a:cs typeface="+mn-cs"/>
                </a:defRPr>
              </a:lvl8pPr>
              <a:lvl9pPr marL="3885520" indent="-228560" algn="l" defTabSz="45712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1500">
                  <a:latin typeface="Wingdings"/>
                  <a:ea typeface="Wingdings"/>
                  <a:cs typeface="Wingdings"/>
                  <a:sym typeface="Wingdings"/>
                </a:rPr>
                <a:t></a:t>
              </a:r>
              <a:endParaRPr lang="es-ES" sz="1500"/>
            </a:p>
          </p:txBody>
        </p:sp>
        <p:sp>
          <p:nvSpPr>
            <p:cNvPr id="20" name="Marcador de contenido 2"/>
            <p:cNvSpPr txBox="1">
              <a:spLocks/>
            </p:cNvSpPr>
            <p:nvPr/>
          </p:nvSpPr>
          <p:spPr>
            <a:xfrm>
              <a:off x="5364961" y="2990536"/>
              <a:ext cx="427304" cy="536912"/>
            </a:xfrm>
            <a:prstGeom prst="rect">
              <a:avLst/>
            </a:prstGeom>
          </p:spPr>
          <p:txBody>
            <a:bodyPr lIns="68585" tIns="34292" rIns="68585" bIns="34292">
              <a:normAutofit/>
            </a:bodyPr>
            <a:lstStyle>
              <a:lvl1pPr marL="342840" indent="-342840" algn="l" defTabSz="457120" rtl="0" eaLnBrk="1" latinLnBrk="0" hangingPunct="1">
                <a:spcBef>
                  <a:spcPct val="20000"/>
                </a:spcBef>
                <a:buFont typeface="Arial"/>
                <a:buChar char="•"/>
                <a:defRPr lang="es-ES_tradnl" sz="3200" b="0" kern="1200">
                  <a:solidFill>
                    <a:schemeClr val="tx1"/>
                  </a:solidFill>
                  <a:latin typeface="HelveticaNeueLT Std Thin Cn" panose="020B0406020202030204" pitchFamily="34" charset="0"/>
                  <a:ea typeface="+mj-ea"/>
                  <a:cs typeface="Helvetica Neue"/>
                </a:defRPr>
              </a:lvl1pPr>
              <a:lvl2pPr marL="742821" indent="-285701" algn="l" defTabSz="457120" rtl="0" eaLnBrk="1" latinLnBrk="0" hangingPunct="1">
                <a:spcBef>
                  <a:spcPct val="20000"/>
                </a:spcBef>
                <a:buFont typeface="Arial"/>
                <a:buChar char="–"/>
                <a:defRPr lang="es-ES_tradnl" sz="2700" b="0" kern="1200" dirty="0">
                  <a:solidFill>
                    <a:schemeClr val="tx1"/>
                  </a:solidFill>
                  <a:latin typeface="HelveticaNeueLT Std Thin Cn" panose="020B0406020202030204" pitchFamily="34" charset="0"/>
                  <a:ea typeface="+mj-ea"/>
                  <a:cs typeface="Helvetica Neue"/>
                </a:defRPr>
              </a:lvl2pPr>
              <a:lvl3pPr marL="1142800" indent="-228560" algn="l" defTabSz="457120" rtl="0" eaLnBrk="1" latinLnBrk="0" hangingPunct="1">
                <a:spcBef>
                  <a:spcPct val="20000"/>
                </a:spcBef>
                <a:buFont typeface="Arial"/>
                <a:buChar char="•"/>
                <a:defRPr lang="es-ES_tradnl" sz="2400" b="0" kern="1200" dirty="0">
                  <a:solidFill>
                    <a:schemeClr val="tx1"/>
                  </a:solidFill>
                  <a:latin typeface="HelveticaNeueLT Std Thin Cn" panose="020B0406020202030204" pitchFamily="34" charset="0"/>
                  <a:ea typeface="+mj-ea"/>
                  <a:cs typeface="Helvetica Neue"/>
                </a:defRPr>
              </a:lvl3pPr>
              <a:lvl4pPr marL="1599920" indent="-228560" algn="l" defTabSz="457120" rtl="0" eaLnBrk="1" latinLnBrk="0" hangingPunct="1">
                <a:spcBef>
                  <a:spcPct val="20000"/>
                </a:spcBef>
                <a:buFont typeface="Arial"/>
                <a:buChar char="–"/>
                <a:defRPr lang="es-ES_tradnl" sz="2400" b="0" kern="1200" dirty="0">
                  <a:solidFill>
                    <a:schemeClr val="tx1"/>
                  </a:solidFill>
                  <a:latin typeface="HelveticaNeueLT Std Thin Cn" panose="020B0406020202030204" pitchFamily="34" charset="0"/>
                  <a:ea typeface="+mj-ea"/>
                  <a:cs typeface="Helvetica Neue"/>
                </a:defRPr>
              </a:lvl4pPr>
              <a:lvl5pPr marL="2057040" indent="-228560" algn="l" defTabSz="457120" rtl="0" eaLnBrk="1" latinLnBrk="0" hangingPunct="1">
                <a:spcBef>
                  <a:spcPct val="20000"/>
                </a:spcBef>
                <a:buFont typeface="Arial"/>
                <a:buChar char="»"/>
                <a:defRPr lang="es-ES_tradnl" sz="2400" b="0" kern="1200" dirty="0">
                  <a:solidFill>
                    <a:schemeClr val="tx1"/>
                  </a:solidFill>
                  <a:latin typeface="HelveticaNeueLT Std Thin Cn" panose="020B0406020202030204" pitchFamily="34" charset="0"/>
                  <a:ea typeface="+mj-ea"/>
                  <a:cs typeface="Helvetica Neue"/>
                </a:defRPr>
              </a:lvl5pPr>
              <a:lvl6pPr marL="2514160" indent="-228560" algn="l" defTabSz="457120" rtl="0" eaLnBrk="1" latinLnBrk="0" hangingPunct="1">
                <a:spcBef>
                  <a:spcPct val="20000"/>
                </a:spcBef>
                <a:buFont typeface="Arial"/>
                <a:buChar char="•"/>
                <a:defRPr sz="2000" kern="1200">
                  <a:solidFill>
                    <a:schemeClr val="tx1"/>
                  </a:solidFill>
                  <a:latin typeface="+mn-lt"/>
                  <a:ea typeface="+mn-ea"/>
                  <a:cs typeface="+mn-cs"/>
                </a:defRPr>
              </a:lvl6pPr>
              <a:lvl7pPr marL="2971280" indent="-228560" algn="l" defTabSz="457120" rtl="0" eaLnBrk="1" latinLnBrk="0" hangingPunct="1">
                <a:spcBef>
                  <a:spcPct val="20000"/>
                </a:spcBef>
                <a:buFont typeface="Arial"/>
                <a:buChar char="•"/>
                <a:defRPr sz="2000" kern="1200">
                  <a:solidFill>
                    <a:schemeClr val="tx1"/>
                  </a:solidFill>
                  <a:latin typeface="+mn-lt"/>
                  <a:ea typeface="+mn-ea"/>
                  <a:cs typeface="+mn-cs"/>
                </a:defRPr>
              </a:lvl7pPr>
              <a:lvl8pPr marL="3428400" indent="-228560" algn="l" defTabSz="457120" rtl="0" eaLnBrk="1" latinLnBrk="0" hangingPunct="1">
                <a:spcBef>
                  <a:spcPct val="20000"/>
                </a:spcBef>
                <a:buFont typeface="Arial"/>
                <a:buChar char="•"/>
                <a:defRPr sz="2000" kern="1200">
                  <a:solidFill>
                    <a:schemeClr val="tx1"/>
                  </a:solidFill>
                  <a:latin typeface="+mn-lt"/>
                  <a:ea typeface="+mn-ea"/>
                  <a:cs typeface="+mn-cs"/>
                </a:defRPr>
              </a:lvl8pPr>
              <a:lvl9pPr marL="3885520" indent="-228560" algn="l" defTabSz="45712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1500">
                  <a:latin typeface="Wingdings"/>
                  <a:ea typeface="Wingdings"/>
                  <a:cs typeface="Wingdings"/>
                  <a:sym typeface="Wingdings"/>
                </a:rPr>
                <a:t></a:t>
              </a:r>
              <a:endParaRPr lang="es-ES" sz="1500"/>
            </a:p>
          </p:txBody>
        </p:sp>
        <p:sp>
          <p:nvSpPr>
            <p:cNvPr id="21" name="Marcador de contenido 2"/>
            <p:cNvSpPr txBox="1">
              <a:spLocks/>
            </p:cNvSpPr>
            <p:nvPr/>
          </p:nvSpPr>
          <p:spPr>
            <a:xfrm>
              <a:off x="4927208" y="3527397"/>
              <a:ext cx="427304" cy="536912"/>
            </a:xfrm>
            <a:prstGeom prst="rect">
              <a:avLst/>
            </a:prstGeom>
          </p:spPr>
          <p:txBody>
            <a:bodyPr lIns="68585" tIns="34292" rIns="68585" bIns="34292">
              <a:normAutofit/>
            </a:bodyPr>
            <a:lstStyle>
              <a:lvl1pPr marL="342840" indent="-342840" algn="l" defTabSz="457120" rtl="0" eaLnBrk="1" latinLnBrk="0" hangingPunct="1">
                <a:spcBef>
                  <a:spcPct val="20000"/>
                </a:spcBef>
                <a:buFont typeface="Arial"/>
                <a:buChar char="•"/>
                <a:defRPr lang="es-ES_tradnl" sz="3200" b="0" kern="1200">
                  <a:solidFill>
                    <a:schemeClr val="tx1"/>
                  </a:solidFill>
                  <a:latin typeface="HelveticaNeueLT Std Thin Cn" panose="020B0406020202030204" pitchFamily="34" charset="0"/>
                  <a:ea typeface="+mj-ea"/>
                  <a:cs typeface="Helvetica Neue"/>
                </a:defRPr>
              </a:lvl1pPr>
              <a:lvl2pPr marL="742821" indent="-285701" algn="l" defTabSz="457120" rtl="0" eaLnBrk="1" latinLnBrk="0" hangingPunct="1">
                <a:spcBef>
                  <a:spcPct val="20000"/>
                </a:spcBef>
                <a:buFont typeface="Arial"/>
                <a:buChar char="–"/>
                <a:defRPr lang="es-ES_tradnl" sz="2700" b="0" kern="1200" dirty="0">
                  <a:solidFill>
                    <a:schemeClr val="tx1"/>
                  </a:solidFill>
                  <a:latin typeface="HelveticaNeueLT Std Thin Cn" panose="020B0406020202030204" pitchFamily="34" charset="0"/>
                  <a:ea typeface="+mj-ea"/>
                  <a:cs typeface="Helvetica Neue"/>
                </a:defRPr>
              </a:lvl2pPr>
              <a:lvl3pPr marL="1142800" indent="-228560" algn="l" defTabSz="457120" rtl="0" eaLnBrk="1" latinLnBrk="0" hangingPunct="1">
                <a:spcBef>
                  <a:spcPct val="20000"/>
                </a:spcBef>
                <a:buFont typeface="Arial"/>
                <a:buChar char="•"/>
                <a:defRPr lang="es-ES_tradnl" sz="2400" b="0" kern="1200" dirty="0">
                  <a:solidFill>
                    <a:schemeClr val="tx1"/>
                  </a:solidFill>
                  <a:latin typeface="HelveticaNeueLT Std Thin Cn" panose="020B0406020202030204" pitchFamily="34" charset="0"/>
                  <a:ea typeface="+mj-ea"/>
                  <a:cs typeface="Helvetica Neue"/>
                </a:defRPr>
              </a:lvl3pPr>
              <a:lvl4pPr marL="1599920" indent="-228560" algn="l" defTabSz="457120" rtl="0" eaLnBrk="1" latinLnBrk="0" hangingPunct="1">
                <a:spcBef>
                  <a:spcPct val="20000"/>
                </a:spcBef>
                <a:buFont typeface="Arial"/>
                <a:buChar char="–"/>
                <a:defRPr lang="es-ES_tradnl" sz="2400" b="0" kern="1200" dirty="0">
                  <a:solidFill>
                    <a:schemeClr val="tx1"/>
                  </a:solidFill>
                  <a:latin typeface="HelveticaNeueLT Std Thin Cn" panose="020B0406020202030204" pitchFamily="34" charset="0"/>
                  <a:ea typeface="+mj-ea"/>
                  <a:cs typeface="Helvetica Neue"/>
                </a:defRPr>
              </a:lvl4pPr>
              <a:lvl5pPr marL="2057040" indent="-228560" algn="l" defTabSz="457120" rtl="0" eaLnBrk="1" latinLnBrk="0" hangingPunct="1">
                <a:spcBef>
                  <a:spcPct val="20000"/>
                </a:spcBef>
                <a:buFont typeface="Arial"/>
                <a:buChar char="»"/>
                <a:defRPr lang="es-ES_tradnl" sz="2400" b="0" kern="1200" dirty="0">
                  <a:solidFill>
                    <a:schemeClr val="tx1"/>
                  </a:solidFill>
                  <a:latin typeface="HelveticaNeueLT Std Thin Cn" panose="020B0406020202030204" pitchFamily="34" charset="0"/>
                  <a:ea typeface="+mj-ea"/>
                  <a:cs typeface="Helvetica Neue"/>
                </a:defRPr>
              </a:lvl5pPr>
              <a:lvl6pPr marL="2514160" indent="-228560" algn="l" defTabSz="457120" rtl="0" eaLnBrk="1" latinLnBrk="0" hangingPunct="1">
                <a:spcBef>
                  <a:spcPct val="20000"/>
                </a:spcBef>
                <a:buFont typeface="Arial"/>
                <a:buChar char="•"/>
                <a:defRPr sz="2000" kern="1200">
                  <a:solidFill>
                    <a:schemeClr val="tx1"/>
                  </a:solidFill>
                  <a:latin typeface="+mn-lt"/>
                  <a:ea typeface="+mn-ea"/>
                  <a:cs typeface="+mn-cs"/>
                </a:defRPr>
              </a:lvl6pPr>
              <a:lvl7pPr marL="2971280" indent="-228560" algn="l" defTabSz="457120" rtl="0" eaLnBrk="1" latinLnBrk="0" hangingPunct="1">
                <a:spcBef>
                  <a:spcPct val="20000"/>
                </a:spcBef>
                <a:buFont typeface="Arial"/>
                <a:buChar char="•"/>
                <a:defRPr sz="2000" kern="1200">
                  <a:solidFill>
                    <a:schemeClr val="tx1"/>
                  </a:solidFill>
                  <a:latin typeface="+mn-lt"/>
                  <a:ea typeface="+mn-ea"/>
                  <a:cs typeface="+mn-cs"/>
                </a:defRPr>
              </a:lvl7pPr>
              <a:lvl8pPr marL="3428400" indent="-228560" algn="l" defTabSz="457120" rtl="0" eaLnBrk="1" latinLnBrk="0" hangingPunct="1">
                <a:spcBef>
                  <a:spcPct val="20000"/>
                </a:spcBef>
                <a:buFont typeface="Arial"/>
                <a:buChar char="•"/>
                <a:defRPr sz="2000" kern="1200">
                  <a:solidFill>
                    <a:schemeClr val="tx1"/>
                  </a:solidFill>
                  <a:latin typeface="+mn-lt"/>
                  <a:ea typeface="+mn-ea"/>
                  <a:cs typeface="+mn-cs"/>
                </a:defRPr>
              </a:lvl8pPr>
              <a:lvl9pPr marL="3885520" indent="-228560" algn="l" defTabSz="45712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1500">
                  <a:latin typeface="Wingdings"/>
                  <a:ea typeface="Wingdings"/>
                  <a:cs typeface="Wingdings"/>
                  <a:sym typeface="Wingdings"/>
                </a:rPr>
                <a:t></a:t>
              </a:r>
              <a:endParaRPr lang="es-ES" sz="1500"/>
            </a:p>
          </p:txBody>
        </p:sp>
      </p:grpSp>
      <p:grpSp>
        <p:nvGrpSpPr>
          <p:cNvPr id="7" name="Grupo 6"/>
          <p:cNvGrpSpPr/>
          <p:nvPr/>
        </p:nvGrpSpPr>
        <p:grpSpPr>
          <a:xfrm>
            <a:off x="622913" y="3614391"/>
            <a:ext cx="3611793" cy="520370"/>
            <a:chOff x="858098" y="3212893"/>
            <a:chExt cx="2406234" cy="589337"/>
          </a:xfrm>
        </p:grpSpPr>
        <p:sp>
          <p:nvSpPr>
            <p:cNvPr id="23" name="Marcador de contenido 2"/>
            <p:cNvSpPr txBox="1">
              <a:spLocks/>
            </p:cNvSpPr>
            <p:nvPr/>
          </p:nvSpPr>
          <p:spPr>
            <a:xfrm>
              <a:off x="1007075" y="3239515"/>
              <a:ext cx="2257257" cy="562715"/>
            </a:xfrm>
            <a:prstGeom prst="rect">
              <a:avLst/>
            </a:prstGeom>
            <a:ln>
              <a:noFill/>
            </a:ln>
          </p:spPr>
          <p:txBody>
            <a:bodyPr vert="horz" lIns="68599" tIns="34299" rIns="68599" bIns="34299"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50">
                  <a:latin typeface="Helvetica Neue Thin"/>
                </a:rPr>
                <a:t>In favor of superblocks</a:t>
              </a:r>
              <a:endParaRPr lang="es-ES"/>
            </a:p>
            <a:p>
              <a:pPr marL="0" indent="0" algn="ctr">
                <a:buNone/>
              </a:pPr>
              <a:endParaRPr lang="es-ES" sz="1651">
                <a:latin typeface="Helvetica Neue Thin"/>
                <a:cs typeface="Helvetica Neue Thin"/>
              </a:endParaRPr>
            </a:p>
          </p:txBody>
        </p:sp>
        <p:sp>
          <p:nvSpPr>
            <p:cNvPr id="30" name="Marcador de contenido 2"/>
            <p:cNvSpPr txBox="1">
              <a:spLocks/>
            </p:cNvSpPr>
            <p:nvPr/>
          </p:nvSpPr>
          <p:spPr>
            <a:xfrm>
              <a:off x="858098" y="3212893"/>
              <a:ext cx="310417" cy="477918"/>
            </a:xfrm>
            <a:prstGeom prst="rect">
              <a:avLst/>
            </a:prstGeom>
          </p:spPr>
          <p:txBody>
            <a:bodyPr lIns="68585" tIns="34292" rIns="68585" bIns="34292">
              <a:normAutofit/>
            </a:bodyPr>
            <a:lstStyle>
              <a:lvl1pPr marL="342840" indent="-342840" algn="l" defTabSz="457120" rtl="0" eaLnBrk="1" latinLnBrk="0" hangingPunct="1">
                <a:spcBef>
                  <a:spcPct val="20000"/>
                </a:spcBef>
                <a:buFont typeface="Arial"/>
                <a:buChar char="•"/>
                <a:defRPr lang="es-ES_tradnl" sz="3200" b="0" kern="1200">
                  <a:solidFill>
                    <a:schemeClr val="tx1"/>
                  </a:solidFill>
                  <a:latin typeface="HelveticaNeueLT Std Thin Cn" panose="020B0406020202030204" pitchFamily="34" charset="0"/>
                  <a:ea typeface="+mj-ea"/>
                  <a:cs typeface="Helvetica Neue"/>
                </a:defRPr>
              </a:lvl1pPr>
              <a:lvl2pPr marL="742821" indent="-285701" algn="l" defTabSz="457120" rtl="0" eaLnBrk="1" latinLnBrk="0" hangingPunct="1">
                <a:spcBef>
                  <a:spcPct val="20000"/>
                </a:spcBef>
                <a:buFont typeface="Arial"/>
                <a:buChar char="–"/>
                <a:defRPr lang="es-ES_tradnl" sz="2700" b="0" kern="1200" dirty="0">
                  <a:solidFill>
                    <a:schemeClr val="tx1"/>
                  </a:solidFill>
                  <a:latin typeface="HelveticaNeueLT Std Thin Cn" panose="020B0406020202030204" pitchFamily="34" charset="0"/>
                  <a:ea typeface="+mj-ea"/>
                  <a:cs typeface="Helvetica Neue"/>
                </a:defRPr>
              </a:lvl2pPr>
              <a:lvl3pPr marL="1142800" indent="-228560" algn="l" defTabSz="457120" rtl="0" eaLnBrk="1" latinLnBrk="0" hangingPunct="1">
                <a:spcBef>
                  <a:spcPct val="20000"/>
                </a:spcBef>
                <a:buFont typeface="Arial"/>
                <a:buChar char="•"/>
                <a:defRPr lang="es-ES_tradnl" sz="2400" b="0" kern="1200" dirty="0">
                  <a:solidFill>
                    <a:schemeClr val="tx1"/>
                  </a:solidFill>
                  <a:latin typeface="HelveticaNeueLT Std Thin Cn" panose="020B0406020202030204" pitchFamily="34" charset="0"/>
                  <a:ea typeface="+mj-ea"/>
                  <a:cs typeface="Helvetica Neue"/>
                </a:defRPr>
              </a:lvl3pPr>
              <a:lvl4pPr marL="1599920" indent="-228560" algn="l" defTabSz="457120" rtl="0" eaLnBrk="1" latinLnBrk="0" hangingPunct="1">
                <a:spcBef>
                  <a:spcPct val="20000"/>
                </a:spcBef>
                <a:buFont typeface="Arial"/>
                <a:buChar char="–"/>
                <a:defRPr lang="es-ES_tradnl" sz="2400" b="0" kern="1200" dirty="0">
                  <a:solidFill>
                    <a:schemeClr val="tx1"/>
                  </a:solidFill>
                  <a:latin typeface="HelveticaNeueLT Std Thin Cn" panose="020B0406020202030204" pitchFamily="34" charset="0"/>
                  <a:ea typeface="+mj-ea"/>
                  <a:cs typeface="Helvetica Neue"/>
                </a:defRPr>
              </a:lvl4pPr>
              <a:lvl5pPr marL="2057040" indent="-228560" algn="l" defTabSz="457120" rtl="0" eaLnBrk="1" latinLnBrk="0" hangingPunct="1">
                <a:spcBef>
                  <a:spcPct val="20000"/>
                </a:spcBef>
                <a:buFont typeface="Arial"/>
                <a:buChar char="»"/>
                <a:defRPr lang="es-ES_tradnl" sz="2400" b="0" kern="1200" dirty="0">
                  <a:solidFill>
                    <a:schemeClr val="tx1"/>
                  </a:solidFill>
                  <a:latin typeface="HelveticaNeueLT Std Thin Cn" panose="020B0406020202030204" pitchFamily="34" charset="0"/>
                  <a:ea typeface="+mj-ea"/>
                  <a:cs typeface="Helvetica Neue"/>
                </a:defRPr>
              </a:lvl5pPr>
              <a:lvl6pPr marL="2514160" indent="-228560" algn="l" defTabSz="457120" rtl="0" eaLnBrk="1" latinLnBrk="0" hangingPunct="1">
                <a:spcBef>
                  <a:spcPct val="20000"/>
                </a:spcBef>
                <a:buFont typeface="Arial"/>
                <a:buChar char="•"/>
                <a:defRPr sz="2000" kern="1200">
                  <a:solidFill>
                    <a:schemeClr val="tx1"/>
                  </a:solidFill>
                  <a:latin typeface="+mn-lt"/>
                  <a:ea typeface="+mn-ea"/>
                  <a:cs typeface="+mn-cs"/>
                </a:defRPr>
              </a:lvl6pPr>
              <a:lvl7pPr marL="2971280" indent="-228560" algn="l" defTabSz="457120" rtl="0" eaLnBrk="1" latinLnBrk="0" hangingPunct="1">
                <a:spcBef>
                  <a:spcPct val="20000"/>
                </a:spcBef>
                <a:buFont typeface="Arial"/>
                <a:buChar char="•"/>
                <a:defRPr sz="2000" kern="1200">
                  <a:solidFill>
                    <a:schemeClr val="tx1"/>
                  </a:solidFill>
                  <a:latin typeface="+mn-lt"/>
                  <a:ea typeface="+mn-ea"/>
                  <a:cs typeface="+mn-cs"/>
                </a:defRPr>
              </a:lvl7pPr>
              <a:lvl8pPr marL="3428400" indent="-228560" algn="l" defTabSz="457120" rtl="0" eaLnBrk="1" latinLnBrk="0" hangingPunct="1">
                <a:spcBef>
                  <a:spcPct val="20000"/>
                </a:spcBef>
                <a:buFont typeface="Arial"/>
                <a:buChar char="•"/>
                <a:defRPr sz="2000" kern="1200">
                  <a:solidFill>
                    <a:schemeClr val="tx1"/>
                  </a:solidFill>
                  <a:latin typeface="+mn-lt"/>
                  <a:ea typeface="+mn-ea"/>
                  <a:cs typeface="+mn-cs"/>
                </a:defRPr>
              </a:lvl8pPr>
              <a:lvl9pPr marL="3885520" indent="-228560" algn="l" defTabSz="45712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1500">
                  <a:latin typeface="Wingdings"/>
                  <a:ea typeface="Wingdings"/>
                  <a:cs typeface="Wingdings"/>
                  <a:sym typeface="Wingdings"/>
                </a:rPr>
                <a:t></a:t>
              </a:r>
              <a:endParaRPr lang="es-ES" sz="1500"/>
            </a:p>
          </p:txBody>
        </p:sp>
      </p:grpSp>
      <p:grpSp>
        <p:nvGrpSpPr>
          <p:cNvPr id="8" name="Grupo 7"/>
          <p:cNvGrpSpPr/>
          <p:nvPr/>
        </p:nvGrpSpPr>
        <p:grpSpPr>
          <a:xfrm>
            <a:off x="622913" y="2817095"/>
            <a:ext cx="3615663" cy="555285"/>
            <a:chOff x="858098" y="2476040"/>
            <a:chExt cx="3277051" cy="536912"/>
          </a:xfrm>
        </p:grpSpPr>
        <p:sp>
          <p:nvSpPr>
            <p:cNvPr id="29" name="Marcador de contenido 2"/>
            <p:cNvSpPr txBox="1">
              <a:spLocks/>
            </p:cNvSpPr>
            <p:nvPr/>
          </p:nvSpPr>
          <p:spPr>
            <a:xfrm>
              <a:off x="858098" y="2476040"/>
              <a:ext cx="427304" cy="536912"/>
            </a:xfrm>
            <a:prstGeom prst="rect">
              <a:avLst/>
            </a:prstGeom>
          </p:spPr>
          <p:txBody>
            <a:bodyPr lIns="68585" tIns="34292" rIns="68585" bIns="34292">
              <a:normAutofit/>
            </a:bodyPr>
            <a:lstStyle>
              <a:lvl1pPr marL="342840" indent="-342840" algn="l" defTabSz="457120" rtl="0" eaLnBrk="1" latinLnBrk="0" hangingPunct="1">
                <a:spcBef>
                  <a:spcPct val="20000"/>
                </a:spcBef>
                <a:buFont typeface="Arial"/>
                <a:buChar char="•"/>
                <a:defRPr lang="es-ES_tradnl" sz="3200" b="0" kern="1200">
                  <a:solidFill>
                    <a:schemeClr val="tx1"/>
                  </a:solidFill>
                  <a:latin typeface="HelveticaNeueLT Std Thin Cn" panose="020B0406020202030204" pitchFamily="34" charset="0"/>
                  <a:ea typeface="+mj-ea"/>
                  <a:cs typeface="Helvetica Neue"/>
                </a:defRPr>
              </a:lvl1pPr>
              <a:lvl2pPr marL="742821" indent="-285701" algn="l" defTabSz="457120" rtl="0" eaLnBrk="1" latinLnBrk="0" hangingPunct="1">
                <a:spcBef>
                  <a:spcPct val="20000"/>
                </a:spcBef>
                <a:buFont typeface="Arial"/>
                <a:buChar char="–"/>
                <a:defRPr lang="es-ES_tradnl" sz="2700" b="0" kern="1200" dirty="0">
                  <a:solidFill>
                    <a:schemeClr val="tx1"/>
                  </a:solidFill>
                  <a:latin typeface="HelveticaNeueLT Std Thin Cn" panose="020B0406020202030204" pitchFamily="34" charset="0"/>
                  <a:ea typeface="+mj-ea"/>
                  <a:cs typeface="Helvetica Neue"/>
                </a:defRPr>
              </a:lvl2pPr>
              <a:lvl3pPr marL="1142800" indent="-228560" algn="l" defTabSz="457120" rtl="0" eaLnBrk="1" latinLnBrk="0" hangingPunct="1">
                <a:spcBef>
                  <a:spcPct val="20000"/>
                </a:spcBef>
                <a:buFont typeface="Arial"/>
                <a:buChar char="•"/>
                <a:defRPr lang="es-ES_tradnl" sz="2400" b="0" kern="1200" dirty="0">
                  <a:solidFill>
                    <a:schemeClr val="tx1"/>
                  </a:solidFill>
                  <a:latin typeface="HelveticaNeueLT Std Thin Cn" panose="020B0406020202030204" pitchFamily="34" charset="0"/>
                  <a:ea typeface="+mj-ea"/>
                  <a:cs typeface="Helvetica Neue"/>
                </a:defRPr>
              </a:lvl3pPr>
              <a:lvl4pPr marL="1599920" indent="-228560" algn="l" defTabSz="457120" rtl="0" eaLnBrk="1" latinLnBrk="0" hangingPunct="1">
                <a:spcBef>
                  <a:spcPct val="20000"/>
                </a:spcBef>
                <a:buFont typeface="Arial"/>
                <a:buChar char="–"/>
                <a:defRPr lang="es-ES_tradnl" sz="2400" b="0" kern="1200" dirty="0">
                  <a:solidFill>
                    <a:schemeClr val="tx1"/>
                  </a:solidFill>
                  <a:latin typeface="HelveticaNeueLT Std Thin Cn" panose="020B0406020202030204" pitchFamily="34" charset="0"/>
                  <a:ea typeface="+mj-ea"/>
                  <a:cs typeface="Helvetica Neue"/>
                </a:defRPr>
              </a:lvl4pPr>
              <a:lvl5pPr marL="2057040" indent="-228560" algn="l" defTabSz="457120" rtl="0" eaLnBrk="1" latinLnBrk="0" hangingPunct="1">
                <a:spcBef>
                  <a:spcPct val="20000"/>
                </a:spcBef>
                <a:buFont typeface="Arial"/>
                <a:buChar char="»"/>
                <a:defRPr lang="es-ES_tradnl" sz="2400" b="0" kern="1200" dirty="0">
                  <a:solidFill>
                    <a:schemeClr val="tx1"/>
                  </a:solidFill>
                  <a:latin typeface="HelveticaNeueLT Std Thin Cn" panose="020B0406020202030204" pitchFamily="34" charset="0"/>
                  <a:ea typeface="+mj-ea"/>
                  <a:cs typeface="Helvetica Neue"/>
                </a:defRPr>
              </a:lvl5pPr>
              <a:lvl6pPr marL="2514160" indent="-228560" algn="l" defTabSz="457120" rtl="0" eaLnBrk="1" latinLnBrk="0" hangingPunct="1">
                <a:spcBef>
                  <a:spcPct val="20000"/>
                </a:spcBef>
                <a:buFont typeface="Arial"/>
                <a:buChar char="•"/>
                <a:defRPr sz="2000" kern="1200">
                  <a:solidFill>
                    <a:schemeClr val="tx1"/>
                  </a:solidFill>
                  <a:latin typeface="+mn-lt"/>
                  <a:ea typeface="+mn-ea"/>
                  <a:cs typeface="+mn-cs"/>
                </a:defRPr>
              </a:lvl6pPr>
              <a:lvl7pPr marL="2971280" indent="-228560" algn="l" defTabSz="457120" rtl="0" eaLnBrk="1" latinLnBrk="0" hangingPunct="1">
                <a:spcBef>
                  <a:spcPct val="20000"/>
                </a:spcBef>
                <a:buFont typeface="Arial"/>
                <a:buChar char="•"/>
                <a:defRPr sz="2000" kern="1200">
                  <a:solidFill>
                    <a:schemeClr val="tx1"/>
                  </a:solidFill>
                  <a:latin typeface="+mn-lt"/>
                  <a:ea typeface="+mn-ea"/>
                  <a:cs typeface="+mn-cs"/>
                </a:defRPr>
              </a:lvl7pPr>
              <a:lvl8pPr marL="3428400" indent="-228560" algn="l" defTabSz="457120" rtl="0" eaLnBrk="1" latinLnBrk="0" hangingPunct="1">
                <a:spcBef>
                  <a:spcPct val="20000"/>
                </a:spcBef>
                <a:buFont typeface="Arial"/>
                <a:buChar char="•"/>
                <a:defRPr sz="2000" kern="1200">
                  <a:solidFill>
                    <a:schemeClr val="tx1"/>
                  </a:solidFill>
                  <a:latin typeface="+mn-lt"/>
                  <a:ea typeface="+mn-ea"/>
                  <a:cs typeface="+mn-cs"/>
                </a:defRPr>
              </a:lvl8pPr>
              <a:lvl9pPr marL="3885520" indent="-228560" algn="l" defTabSz="45712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1500">
                  <a:latin typeface="Wingdings"/>
                  <a:ea typeface="Wingdings"/>
                  <a:cs typeface="Wingdings"/>
                  <a:sym typeface="Wingdings"/>
                </a:rPr>
                <a:t></a:t>
              </a:r>
              <a:endParaRPr lang="es-ES" sz="1500"/>
            </a:p>
          </p:txBody>
        </p:sp>
        <p:sp>
          <p:nvSpPr>
            <p:cNvPr id="32" name="Marcador de contenido 2"/>
            <p:cNvSpPr txBox="1">
              <a:spLocks/>
            </p:cNvSpPr>
            <p:nvPr/>
          </p:nvSpPr>
          <p:spPr>
            <a:xfrm>
              <a:off x="937152" y="2560450"/>
              <a:ext cx="3197997" cy="355753"/>
            </a:xfrm>
            <a:prstGeom prst="rect">
              <a:avLst/>
            </a:prstGeom>
            <a:ln>
              <a:noFill/>
            </a:ln>
          </p:spPr>
          <p:txBody>
            <a:bodyPr vert="horz" lIns="68599" tIns="34299" rIns="68599" bIns="34299"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50">
                  <a:latin typeface="Helvetica Neue Thin"/>
                </a:rPr>
                <a:t>Against superblocks</a:t>
              </a:r>
              <a:endParaRPr lang="es-ES"/>
            </a:p>
            <a:p>
              <a:pPr marL="0" indent="0" algn="ctr">
                <a:buNone/>
              </a:pPr>
              <a:endParaRPr lang="es-ES" sz="1651">
                <a:latin typeface="Helvetica Neue Thin"/>
                <a:cs typeface="Helvetica Neue Thin"/>
              </a:endParaRPr>
            </a:p>
          </p:txBody>
        </p:sp>
      </p:grpSp>
      <p:sp>
        <p:nvSpPr>
          <p:cNvPr id="3" name="CuadroTexto 2">
            <a:extLst>
              <a:ext uri="{FF2B5EF4-FFF2-40B4-BE49-F238E27FC236}">
                <a16:creationId xmlns:a16="http://schemas.microsoft.com/office/drawing/2014/main" id="{F03DED06-23F9-4D9D-A93D-E72077301C7E}"/>
              </a:ext>
            </a:extLst>
          </p:cNvPr>
          <p:cNvSpPr txBox="1"/>
          <p:nvPr/>
        </p:nvSpPr>
        <p:spPr>
          <a:xfrm>
            <a:off x="622770" y="1365956"/>
            <a:ext cx="475638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err="1">
                <a:cs typeface="Calibri"/>
              </a:rPr>
              <a:t>Behavior</a:t>
            </a:r>
            <a:r>
              <a:rPr lang="es-ES">
                <a:cs typeface="Calibri"/>
              </a:rPr>
              <a:t> </a:t>
            </a:r>
            <a:r>
              <a:rPr lang="es-ES" err="1">
                <a:cs typeface="Calibri"/>
              </a:rPr>
              <a:t>of</a:t>
            </a:r>
            <a:r>
              <a:rPr lang="es-ES">
                <a:cs typeface="Calibri"/>
              </a:rPr>
              <a:t> </a:t>
            </a:r>
            <a:r>
              <a:rPr lang="es-ES" err="1">
                <a:cs typeface="Calibri"/>
              </a:rPr>
              <a:t>citizens</a:t>
            </a:r>
            <a:endParaRPr lang="es-ES" err="1"/>
          </a:p>
        </p:txBody>
      </p:sp>
      <p:sp>
        <p:nvSpPr>
          <p:cNvPr id="9" name="Marcador de contenido 2">
            <a:extLst>
              <a:ext uri="{FF2B5EF4-FFF2-40B4-BE49-F238E27FC236}">
                <a16:creationId xmlns:a16="http://schemas.microsoft.com/office/drawing/2014/main" id="{47E8F489-418B-4D87-A200-FB0824816538}"/>
              </a:ext>
            </a:extLst>
          </p:cNvPr>
          <p:cNvSpPr txBox="1">
            <a:spLocks/>
          </p:cNvSpPr>
          <p:nvPr/>
        </p:nvSpPr>
        <p:spPr>
          <a:xfrm>
            <a:off x="1032596" y="4297118"/>
            <a:ext cx="3528441" cy="367926"/>
          </a:xfrm>
          <a:prstGeom prst="rect">
            <a:avLst/>
          </a:prstGeom>
          <a:ln>
            <a:noFill/>
          </a:ln>
        </p:spPr>
        <p:txBody>
          <a:bodyPr vert="horz" lIns="68599" tIns="34299" rIns="68599" bIns="34299"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 sz="1650">
                <a:latin typeface="Helvetica Neue Thin"/>
              </a:rPr>
              <a:t>Undecided about superblocks</a:t>
            </a:r>
            <a:endParaRPr lang="es-ES" sz="1650">
              <a:latin typeface="Helvetica Neue Thin"/>
            </a:endParaRPr>
          </a:p>
          <a:p>
            <a:pPr marL="0" indent="0" algn="ctr">
              <a:buNone/>
            </a:pPr>
            <a:endParaRPr lang="es-ES" sz="1650">
              <a:latin typeface="Helvetica Neue Thin"/>
            </a:endParaRPr>
          </a:p>
        </p:txBody>
      </p:sp>
      <p:grpSp>
        <p:nvGrpSpPr>
          <p:cNvPr id="14" name="Grupo 13">
            <a:extLst>
              <a:ext uri="{FF2B5EF4-FFF2-40B4-BE49-F238E27FC236}">
                <a16:creationId xmlns:a16="http://schemas.microsoft.com/office/drawing/2014/main" id="{64C53FF5-3EC6-491E-8C89-0E7899C801EB}"/>
              </a:ext>
            </a:extLst>
          </p:cNvPr>
          <p:cNvGrpSpPr/>
          <p:nvPr/>
        </p:nvGrpSpPr>
        <p:grpSpPr>
          <a:xfrm>
            <a:off x="665598" y="4343191"/>
            <a:ext cx="287867" cy="276999"/>
            <a:chOff x="855958" y="4799166"/>
            <a:chExt cx="287867" cy="276999"/>
          </a:xfrm>
        </p:grpSpPr>
        <p:sp>
          <p:nvSpPr>
            <p:cNvPr id="11" name="Rectángulo 10">
              <a:extLst>
                <a:ext uri="{FF2B5EF4-FFF2-40B4-BE49-F238E27FC236}">
                  <a16:creationId xmlns:a16="http://schemas.microsoft.com/office/drawing/2014/main" id="{10294117-ABBD-4CC6-8C14-B0DBEC103BDE}"/>
                </a:ext>
              </a:extLst>
            </p:cNvPr>
            <p:cNvSpPr/>
            <p:nvPr/>
          </p:nvSpPr>
          <p:spPr>
            <a:xfrm>
              <a:off x="908638" y="4855046"/>
              <a:ext cx="150519" cy="1505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85EBF500-A544-4F22-8C47-1D6A7F177D49}"/>
                </a:ext>
              </a:extLst>
            </p:cNvPr>
            <p:cNvSpPr txBox="1"/>
            <p:nvPr/>
          </p:nvSpPr>
          <p:spPr>
            <a:xfrm>
              <a:off x="855958" y="4799166"/>
              <a:ext cx="28786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1200" b="1">
                  <a:cs typeface="Calibri"/>
                </a:rPr>
                <a:t>?</a:t>
              </a:r>
            </a:p>
          </p:txBody>
        </p:sp>
      </p:grpSp>
      <p:grpSp>
        <p:nvGrpSpPr>
          <p:cNvPr id="39" name="Grupo 38">
            <a:extLst>
              <a:ext uri="{FF2B5EF4-FFF2-40B4-BE49-F238E27FC236}">
                <a16:creationId xmlns:a16="http://schemas.microsoft.com/office/drawing/2014/main" id="{E8D3812B-7A15-4345-99F4-BBD456D5C166}"/>
              </a:ext>
            </a:extLst>
          </p:cNvPr>
          <p:cNvGrpSpPr/>
          <p:nvPr/>
        </p:nvGrpSpPr>
        <p:grpSpPr>
          <a:xfrm>
            <a:off x="6565645" y="1203038"/>
            <a:ext cx="6065936" cy="5036410"/>
            <a:chOff x="6512728" y="1097205"/>
            <a:chExt cx="6065936" cy="5036410"/>
          </a:xfrm>
        </p:grpSpPr>
        <p:graphicFrame>
          <p:nvGraphicFramePr>
            <p:cNvPr id="33" name="Gráfico 32">
              <a:extLst>
                <a:ext uri="{FF2B5EF4-FFF2-40B4-BE49-F238E27FC236}">
                  <a16:creationId xmlns:a16="http://schemas.microsoft.com/office/drawing/2014/main" id="{0984D8BF-7BBC-45DD-90A1-CC19F9DB5693}"/>
                </a:ext>
              </a:extLst>
            </p:cNvPr>
            <p:cNvGraphicFramePr/>
            <p:nvPr>
              <p:extLst>
                <p:ext uri="{D42A27DB-BD31-4B8C-83A1-F6EECF244321}">
                  <p14:modId xmlns:p14="http://schemas.microsoft.com/office/powerpoint/2010/main" val="1822677029"/>
                </p:ext>
              </p:extLst>
            </p:nvPr>
          </p:nvGraphicFramePr>
          <p:xfrm>
            <a:off x="6512728" y="1097205"/>
            <a:ext cx="6065936" cy="5036410"/>
          </p:xfrm>
          <a:graphic>
            <a:graphicData uri="http://schemas.openxmlformats.org/drawingml/2006/chart">
              <c:chart xmlns:c="http://schemas.openxmlformats.org/drawingml/2006/chart" xmlns:r="http://schemas.openxmlformats.org/officeDocument/2006/relationships" r:id="rId3"/>
            </a:graphicData>
          </a:graphic>
        </p:graphicFrame>
        <p:grpSp>
          <p:nvGrpSpPr>
            <p:cNvPr id="38" name="Grupo 37">
              <a:extLst>
                <a:ext uri="{FF2B5EF4-FFF2-40B4-BE49-F238E27FC236}">
                  <a16:creationId xmlns:a16="http://schemas.microsoft.com/office/drawing/2014/main" id="{69085005-F811-4387-AD24-8F09E6444EF9}"/>
                </a:ext>
              </a:extLst>
            </p:cNvPr>
            <p:cNvGrpSpPr/>
            <p:nvPr/>
          </p:nvGrpSpPr>
          <p:grpSpPr>
            <a:xfrm>
              <a:off x="7610543" y="2397292"/>
              <a:ext cx="3556481" cy="3279840"/>
              <a:chOff x="7566105" y="2389935"/>
              <a:chExt cx="3556481" cy="3279840"/>
            </a:xfrm>
          </p:grpSpPr>
          <p:sp>
            <p:nvSpPr>
              <p:cNvPr id="34" name="CuadroTexto 1">
                <a:extLst>
                  <a:ext uri="{FF2B5EF4-FFF2-40B4-BE49-F238E27FC236}">
                    <a16:creationId xmlns:a16="http://schemas.microsoft.com/office/drawing/2014/main" id="{7175423C-3FDF-430E-93AC-C1C06F8CB0F2}"/>
                  </a:ext>
                </a:extLst>
              </p:cNvPr>
              <p:cNvSpPr txBox="1"/>
              <p:nvPr/>
            </p:nvSpPr>
            <p:spPr>
              <a:xfrm>
                <a:off x="7566105" y="3664004"/>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2000" b="1">
                    <a:solidFill>
                      <a:schemeClr val="bg1"/>
                    </a:solidFill>
                  </a:rPr>
                  <a:t>COMFORT</a:t>
                </a:r>
              </a:p>
            </p:txBody>
          </p:sp>
          <p:sp>
            <p:nvSpPr>
              <p:cNvPr id="35" name="CuadroTexto 1">
                <a:extLst>
                  <a:ext uri="{FF2B5EF4-FFF2-40B4-BE49-F238E27FC236}">
                    <a16:creationId xmlns:a16="http://schemas.microsoft.com/office/drawing/2014/main" id="{7175423C-3FDF-430E-93AC-C1C06F8CB0F2}"/>
                  </a:ext>
                </a:extLst>
              </p:cNvPr>
              <p:cNvSpPr txBox="1"/>
              <p:nvPr/>
            </p:nvSpPr>
            <p:spPr>
              <a:xfrm>
                <a:off x="8277577" y="4755375"/>
                <a:ext cx="914400" cy="914400"/>
              </a:xfrm>
              <a:prstGeom prst="rect">
                <a:avLst/>
              </a:prstGeom>
            </p:spPr>
            <p:txBody>
              <a:bodyPr wrap="non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2000" b="1">
                    <a:solidFill>
                      <a:schemeClr val="bg1"/>
                    </a:solidFill>
                  </a:rPr>
                  <a:t>PRESTIGE</a:t>
                </a:r>
              </a:p>
            </p:txBody>
          </p:sp>
          <p:sp>
            <p:nvSpPr>
              <p:cNvPr id="36" name="CuadroTexto 1">
                <a:extLst>
                  <a:ext uri="{FF2B5EF4-FFF2-40B4-BE49-F238E27FC236}">
                    <a16:creationId xmlns:a16="http://schemas.microsoft.com/office/drawing/2014/main" id="{7175423C-3FDF-430E-93AC-C1C06F8CB0F2}"/>
                  </a:ext>
                </a:extLst>
              </p:cNvPr>
              <p:cNvSpPr txBox="1"/>
              <p:nvPr/>
            </p:nvSpPr>
            <p:spPr>
              <a:xfrm>
                <a:off x="9892929" y="3664004"/>
                <a:ext cx="914400" cy="914400"/>
              </a:xfrm>
              <a:prstGeom prst="rect">
                <a:avLst/>
              </a:prstGeom>
            </p:spPr>
            <p:txBody>
              <a:bodyPr wrap="non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2000" b="1">
                    <a:solidFill>
                      <a:schemeClr val="bg1"/>
                    </a:solidFill>
                  </a:rPr>
                  <a:t>PARTICIPATION</a:t>
                </a:r>
              </a:p>
            </p:txBody>
          </p:sp>
          <p:sp>
            <p:nvSpPr>
              <p:cNvPr id="37" name="CuadroTexto 1">
                <a:extLst>
                  <a:ext uri="{FF2B5EF4-FFF2-40B4-BE49-F238E27FC236}">
                    <a16:creationId xmlns:a16="http://schemas.microsoft.com/office/drawing/2014/main" id="{7175423C-3FDF-430E-93AC-C1C06F8CB0F2}"/>
                  </a:ext>
                </a:extLst>
              </p:cNvPr>
              <p:cNvSpPr txBox="1"/>
              <p:nvPr/>
            </p:nvSpPr>
            <p:spPr>
              <a:xfrm>
                <a:off x="9361520" y="2389935"/>
                <a:ext cx="1761066" cy="924983"/>
              </a:xfrm>
              <a:prstGeom prst="rect">
                <a:avLst/>
              </a:prstGeom>
            </p:spPr>
            <p:txBody>
              <a:bodyPr wrap="non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400" b="1">
                    <a:solidFill>
                      <a:schemeClr val="bg1"/>
                    </a:solidFill>
                  </a:rPr>
                  <a:t>ENVIRONMENTAL</a:t>
                </a:r>
                <a:endParaRPr lang="es-ES" sz="1400">
                  <a:solidFill>
                    <a:schemeClr val="bg1"/>
                  </a:solidFill>
                  <a:cs typeface="Calibri"/>
                </a:endParaRPr>
              </a:p>
              <a:p>
                <a:pPr algn="ctr"/>
                <a:r>
                  <a:rPr lang="es-ES" sz="1400" b="1">
                    <a:solidFill>
                      <a:schemeClr val="bg1"/>
                    </a:solidFill>
                  </a:rPr>
                  <a:t> QUALITY</a:t>
                </a:r>
                <a:endParaRPr lang="es-ES" sz="1400">
                  <a:solidFill>
                    <a:schemeClr val="bg1"/>
                  </a:solidFill>
                  <a:cs typeface="Calibri"/>
                </a:endParaRPr>
              </a:p>
              <a:p>
                <a:pPr algn="ctr"/>
                <a:endParaRPr lang="es-ES" sz="2000" b="1">
                  <a:solidFill>
                    <a:schemeClr val="bg1"/>
                  </a:solidFill>
                </a:endParaRPr>
              </a:p>
            </p:txBody>
          </p:sp>
        </p:grpSp>
      </p:grpSp>
      <p:sp>
        <p:nvSpPr>
          <p:cNvPr id="4" name="CuadroTexto 3">
            <a:extLst>
              <a:ext uri="{FF2B5EF4-FFF2-40B4-BE49-F238E27FC236}">
                <a16:creationId xmlns:a16="http://schemas.microsoft.com/office/drawing/2014/main" id="{49957711-7760-4781-A09E-29B9D58A5C5B}"/>
              </a:ext>
            </a:extLst>
          </p:cNvPr>
          <p:cNvSpPr txBox="1"/>
          <p:nvPr/>
        </p:nvSpPr>
        <p:spPr>
          <a:xfrm>
            <a:off x="9792063" y="4729896"/>
            <a:ext cx="1099981" cy="461665"/>
          </a:xfrm>
          <a:prstGeom prst="rect">
            <a:avLst/>
          </a:prstGeom>
          <a:noFill/>
        </p:spPr>
        <p:txBody>
          <a:bodyPr wrap="none" rtlCol="0">
            <a:spAutoFit/>
          </a:bodyPr>
          <a:lstStyle/>
          <a:p>
            <a:r>
              <a:rPr lang="es-ES" sz="2400" b="1">
                <a:solidFill>
                  <a:schemeClr val="bg1"/>
                </a:solidFill>
              </a:rPr>
              <a:t>SOCIAL</a:t>
            </a:r>
            <a:endParaRPr lang="es-ES"/>
          </a:p>
        </p:txBody>
      </p:sp>
    </p:spTree>
    <p:extLst>
      <p:ext uri="{BB962C8B-B14F-4D97-AF65-F5344CB8AC3E}">
        <p14:creationId xmlns:p14="http://schemas.microsoft.com/office/powerpoint/2010/main" val="26386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lIns="91440" tIns="45720" rIns="91440" bIns="45720" anchor="t"/>
          <a:lstStyle/>
          <a:p>
            <a:r>
              <a:rPr lang="es-ES" err="1">
                <a:latin typeface="HelveticaNeueLT Std Thin Cn"/>
              </a:rPr>
              <a:t>Phase</a:t>
            </a:r>
            <a:r>
              <a:rPr lang="es-ES">
                <a:latin typeface="HelveticaNeueLT Std Thin Cn"/>
              </a:rPr>
              <a:t> 4: </a:t>
            </a:r>
            <a:r>
              <a:rPr lang="es-ES" err="1">
                <a:latin typeface="HelveticaNeueLT Std Thin Cn"/>
              </a:rPr>
              <a:t>Citizens</a:t>
            </a:r>
            <a:r>
              <a:rPr lang="es-ES">
                <a:latin typeface="HelveticaNeueLT Std Thin Cn"/>
              </a:rPr>
              <a:t>´ </a:t>
            </a:r>
            <a:r>
              <a:rPr lang="es-ES" err="1">
                <a:latin typeface="HelveticaNeueLT Std Thin Cn"/>
              </a:rPr>
              <a:t>Behavior</a:t>
            </a:r>
          </a:p>
        </p:txBody>
      </p:sp>
      <p:sp>
        <p:nvSpPr>
          <p:cNvPr id="6" name="Marcador de contenido 5"/>
          <p:cNvSpPr>
            <a:spLocks noGrp="1"/>
          </p:cNvSpPr>
          <p:nvPr>
            <p:ph sz="half" idx="2"/>
          </p:nvPr>
        </p:nvSpPr>
        <p:spPr>
          <a:xfrm>
            <a:off x="6396500" y="1525475"/>
            <a:ext cx="5384800" cy="4205060"/>
          </a:xfrm>
        </p:spPr>
        <p:txBody>
          <a:bodyPr lIns="91423" tIns="45711" rIns="91423" bIns="45711" anchor="t"/>
          <a:lstStyle/>
          <a:p>
            <a:pPr marL="342265" indent="-342265">
              <a:buClr>
                <a:srgbClr val="C00000"/>
              </a:buClr>
            </a:pPr>
            <a:r>
              <a:rPr lang="es-ES" sz="2400" err="1">
                <a:latin typeface="HelveticaNeueLT Std Thin Cn"/>
                <a:ea typeface="+mj-ea"/>
                <a:cs typeface="Helvetica Neue" panose="02000503000000020004"/>
              </a:rPr>
              <a:t>Directed</a:t>
            </a:r>
            <a:r>
              <a:rPr lang="es-ES" sz="2400">
                <a:latin typeface="HelveticaNeueLT Std Thin Cn"/>
                <a:ea typeface="+mj-ea"/>
                <a:cs typeface="Helvetica Neue" panose="02000503000000020004"/>
              </a:rPr>
              <a:t> links </a:t>
            </a:r>
            <a:r>
              <a:rPr lang="es-ES" sz="2400" err="1">
                <a:latin typeface="HelveticaNeueLT Std Thin Cn"/>
                <a:ea typeface="+mj-ea"/>
                <a:cs typeface="Helvetica Neue" panose="02000503000000020004"/>
              </a:rPr>
              <a:t>establish</a:t>
            </a:r>
            <a:r>
              <a:rPr lang="es-ES" sz="2400">
                <a:latin typeface="HelveticaNeueLT Std Thin Cn"/>
                <a:ea typeface="+mj-ea"/>
                <a:cs typeface="Helvetica Neue" panose="02000503000000020004"/>
              </a:rPr>
              <a:t> </a:t>
            </a:r>
            <a:r>
              <a:rPr lang="es-ES" sz="2400" err="1">
                <a:latin typeface="HelveticaNeueLT Std Thin Cn"/>
                <a:ea typeface="+mj-ea"/>
                <a:cs typeface="Helvetica Neue" panose="02000503000000020004"/>
              </a:rPr>
              <a:t>relations</a:t>
            </a:r>
            <a:r>
              <a:rPr lang="es-ES" sz="2400">
                <a:latin typeface="HelveticaNeueLT Std Thin Cn"/>
                <a:ea typeface="+mj-ea"/>
                <a:cs typeface="Helvetica Neue" panose="02000503000000020004"/>
              </a:rPr>
              <a:t> </a:t>
            </a:r>
            <a:r>
              <a:rPr lang="es-ES" sz="2400" err="1">
                <a:latin typeface="HelveticaNeueLT Std Thin Cn"/>
                <a:ea typeface="+mj-ea"/>
                <a:cs typeface="Helvetica Neue" panose="02000503000000020004"/>
              </a:rPr>
              <a:t>between</a:t>
            </a:r>
            <a:r>
              <a:rPr lang="es-ES" sz="2400">
                <a:latin typeface="HelveticaNeueLT Std Thin Cn"/>
                <a:ea typeface="+mj-ea"/>
                <a:cs typeface="Helvetica Neue" panose="02000503000000020004"/>
              </a:rPr>
              <a:t> </a:t>
            </a:r>
            <a:r>
              <a:rPr lang="es-ES" sz="2400" err="1">
                <a:latin typeface="HelveticaNeueLT Std Thin Cn"/>
                <a:ea typeface="+mj-ea"/>
                <a:cs typeface="Helvetica Neue" panose="02000503000000020004"/>
              </a:rPr>
              <a:t>two</a:t>
            </a:r>
            <a:r>
              <a:rPr lang="es-ES" sz="2400">
                <a:latin typeface="HelveticaNeueLT Std Thin Cn"/>
                <a:ea typeface="+mj-ea"/>
                <a:cs typeface="Helvetica Neue" panose="02000503000000020004"/>
              </a:rPr>
              <a:t> </a:t>
            </a:r>
            <a:r>
              <a:rPr lang="es-ES" sz="2400" err="1">
                <a:latin typeface="HelveticaNeueLT Std Thin Cn"/>
                <a:ea typeface="+mj-ea"/>
                <a:cs typeface="Helvetica Neue" panose="02000503000000020004"/>
              </a:rPr>
              <a:t>citizens</a:t>
            </a:r>
            <a:r>
              <a:rPr lang="es-ES" sz="2400">
                <a:latin typeface="HelveticaNeueLT Std Thin Cn"/>
                <a:ea typeface="+mj-ea"/>
                <a:cs typeface="Helvetica Neue" panose="02000503000000020004"/>
              </a:rPr>
              <a:t>.</a:t>
            </a:r>
          </a:p>
          <a:p>
            <a:pPr marL="342265" indent="-342265">
              <a:buClr>
                <a:srgbClr val="C00000"/>
              </a:buClr>
            </a:pPr>
            <a:endParaRPr lang="es-ES" sz="2400">
              <a:latin typeface="HelveticaNeueLT Std Thin Cn"/>
              <a:ea typeface="+mj-ea"/>
              <a:cs typeface="Helvetica Neue" panose="02000503000000020004"/>
            </a:endParaRPr>
          </a:p>
          <a:p>
            <a:pPr marL="342265" indent="-342265">
              <a:buClr>
                <a:srgbClr val="C00000"/>
              </a:buClr>
            </a:pPr>
            <a:r>
              <a:rPr lang="es-ES" sz="2400">
                <a:latin typeface="HelveticaNeueLT Std Thin Cn"/>
                <a:ea typeface="+mj-ea"/>
                <a:cs typeface="Helvetica Neue" panose="02000503000000020004"/>
              </a:rPr>
              <a:t>Links' </a:t>
            </a:r>
            <a:r>
              <a:rPr lang="es-ES" sz="2400" err="1">
                <a:latin typeface="HelveticaNeueLT Std Thin Cn"/>
                <a:ea typeface="+mj-ea"/>
                <a:cs typeface="Helvetica Neue" panose="02000503000000020004"/>
              </a:rPr>
              <a:t>weights</a:t>
            </a:r>
            <a:r>
              <a:rPr lang="es-ES" sz="2400">
                <a:latin typeface="HelveticaNeueLT Std Thin Cn"/>
                <a:ea typeface="+mj-ea"/>
                <a:cs typeface="Helvetica Neue" panose="02000503000000020004"/>
              </a:rPr>
              <a:t> </a:t>
            </a:r>
            <a:r>
              <a:rPr lang="es-ES" sz="2400" err="1">
                <a:latin typeface="HelveticaNeueLT Std Thin Cn"/>
                <a:ea typeface="+mj-ea"/>
                <a:cs typeface="Helvetica Neue" panose="02000503000000020004"/>
              </a:rPr>
              <a:t>represent</a:t>
            </a:r>
            <a:r>
              <a:rPr lang="es-ES" sz="2400">
                <a:latin typeface="HelveticaNeueLT Std Thin Cn"/>
                <a:ea typeface="+mj-ea"/>
                <a:cs typeface="Helvetica Neue" panose="02000503000000020004"/>
              </a:rPr>
              <a:t> </a:t>
            </a:r>
            <a:r>
              <a:rPr lang="es-ES" sz="2400" err="1">
                <a:latin typeface="HelveticaNeueLT Std Thin Cn"/>
                <a:ea typeface="+mj-ea"/>
                <a:cs typeface="Helvetica Neue" panose="02000503000000020004"/>
              </a:rPr>
              <a:t>the</a:t>
            </a:r>
            <a:r>
              <a:rPr lang="es-ES" sz="2400">
                <a:latin typeface="HelveticaNeueLT Std Thin Cn"/>
                <a:ea typeface="+mj-ea"/>
                <a:cs typeface="Helvetica Neue" panose="02000503000000020004"/>
              </a:rPr>
              <a:t> trust </a:t>
            </a:r>
            <a:r>
              <a:rPr lang="es-ES" sz="2400" err="1">
                <a:latin typeface="HelveticaNeueLT Std Thin Cn"/>
                <a:ea typeface="+mj-ea"/>
                <a:cs typeface="Helvetica Neue" panose="02000503000000020004"/>
              </a:rPr>
              <a:t>of</a:t>
            </a:r>
            <a:r>
              <a:rPr lang="es-ES" sz="2400">
                <a:latin typeface="HelveticaNeueLT Std Thin Cn"/>
                <a:ea typeface="+mj-ea"/>
                <a:cs typeface="Helvetica Neue" panose="02000503000000020004"/>
              </a:rPr>
              <a:t> </a:t>
            </a:r>
            <a:r>
              <a:rPr lang="es-ES" sz="2400" err="1">
                <a:latin typeface="HelveticaNeueLT Std Thin Cn"/>
                <a:ea typeface="+mj-ea"/>
                <a:cs typeface="Helvetica Neue" panose="02000503000000020004"/>
              </a:rPr>
              <a:t>the</a:t>
            </a:r>
            <a:r>
              <a:rPr lang="es-ES" sz="2400">
                <a:latin typeface="HelveticaNeueLT Std Thin Cn"/>
                <a:ea typeface="+mj-ea"/>
                <a:cs typeface="Helvetica Neue" panose="02000503000000020004"/>
              </a:rPr>
              <a:t> </a:t>
            </a:r>
            <a:r>
              <a:rPr lang="es-ES" sz="2400" err="1">
                <a:latin typeface="HelveticaNeueLT Std Thin Cn"/>
                <a:ea typeface="+mj-ea"/>
                <a:cs typeface="Helvetica Neue" panose="02000503000000020004"/>
              </a:rPr>
              <a:t>citizens</a:t>
            </a:r>
            <a:r>
              <a:rPr lang="es-ES" sz="2400">
                <a:latin typeface="HelveticaNeueLT Std Thin Cn"/>
                <a:ea typeface="+mj-ea"/>
                <a:cs typeface="Helvetica Neue" panose="02000503000000020004"/>
              </a:rPr>
              <a:t> in </a:t>
            </a:r>
            <a:r>
              <a:rPr lang="es-ES" sz="2400" err="1">
                <a:latin typeface="HelveticaNeueLT Std Thin Cn"/>
                <a:ea typeface="+mj-ea"/>
                <a:cs typeface="Helvetica Neue" panose="02000503000000020004"/>
              </a:rPr>
              <a:t>that</a:t>
            </a:r>
            <a:r>
              <a:rPr lang="es-ES" sz="2400">
                <a:latin typeface="HelveticaNeueLT Std Thin Cn"/>
                <a:ea typeface="+mj-ea"/>
                <a:cs typeface="Helvetica Neue" panose="02000503000000020004"/>
              </a:rPr>
              <a:t> </a:t>
            </a:r>
            <a:r>
              <a:rPr lang="es-ES" sz="2400" err="1">
                <a:latin typeface="HelveticaNeueLT Std Thin Cn"/>
                <a:ea typeface="+mj-ea"/>
                <a:cs typeface="Helvetica Neue" panose="02000503000000020004"/>
              </a:rPr>
              <a:t>relation</a:t>
            </a:r>
            <a:endParaRPr lang="es-ES" sz="2400">
              <a:latin typeface="HelveticaNeueLT Std Thin Cn"/>
              <a:ea typeface="+mj-ea"/>
              <a:cs typeface="Helvetica Neue" panose="02000503000000020004"/>
            </a:endParaRPr>
          </a:p>
          <a:p>
            <a:pPr marL="0" indent="0">
              <a:buClr>
                <a:srgbClr val="C00000"/>
              </a:buClr>
              <a:buNone/>
            </a:pPr>
            <a:endParaRPr lang="en-GB" sz="2401">
              <a:latin typeface="HelveticaNeueLT Std Thin Cn" panose="020B0406020202030204" pitchFamily="34" charset="0"/>
              <a:ea typeface="+mj-ea"/>
              <a:cs typeface="Helvetica Neue" panose="02000503000000020004"/>
            </a:endParaRPr>
          </a:p>
          <a:p>
            <a:pPr marL="0" indent="0">
              <a:buClr>
                <a:srgbClr val="C00000"/>
              </a:buClr>
              <a:buNone/>
            </a:pPr>
            <a:endParaRPr lang="en-GB" sz="2401">
              <a:latin typeface="HelveticaNeueLT Std Thin Cn" panose="020B0406020202030204" pitchFamily="34" charset="0"/>
              <a:ea typeface="+mj-ea"/>
              <a:cs typeface="Helvetica Neue" panose="02000503000000020004"/>
            </a:endParaRPr>
          </a:p>
          <a:p>
            <a:pPr marL="0" indent="0">
              <a:buClr>
                <a:srgbClr val="C00000"/>
              </a:buClr>
              <a:buNone/>
            </a:pPr>
            <a:endParaRPr lang="es-ES" sz="2401">
              <a:latin typeface="HelveticaNeueLT Std Thin Cn" panose="020B0406020202030204" pitchFamily="34" charset="0"/>
              <a:ea typeface="+mj-ea"/>
              <a:cs typeface="Helvetica Neue" panose="02000503000000020004"/>
            </a:endParaRPr>
          </a:p>
        </p:txBody>
      </p:sp>
      <p:grpSp>
        <p:nvGrpSpPr>
          <p:cNvPr id="12" name="Grupo 11"/>
          <p:cNvGrpSpPr/>
          <p:nvPr/>
        </p:nvGrpSpPr>
        <p:grpSpPr>
          <a:xfrm>
            <a:off x="1499526" y="1772816"/>
            <a:ext cx="2944997" cy="4196372"/>
            <a:chOff x="1775520" y="1787596"/>
            <a:chExt cx="2944997" cy="4196372"/>
          </a:xfrm>
        </p:grpSpPr>
        <p:pic>
          <p:nvPicPr>
            <p:cNvPr id="2" name="Graphic 1" descr="Man">
              <a:extLst>
                <a:ext uri="{FF2B5EF4-FFF2-40B4-BE49-F238E27FC236}">
                  <a16:creationId xmlns:a16="http://schemas.microsoft.com/office/drawing/2014/main" id="{E6D3DEDF-1648-4DD4-8878-45788EF73855}"/>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57881" y="2896491"/>
              <a:ext cx="914400" cy="914400"/>
            </a:xfrm>
            <a:prstGeom prst="rect">
              <a:avLst/>
            </a:prstGeom>
          </p:spPr>
        </p:pic>
        <p:pic>
          <p:nvPicPr>
            <p:cNvPr id="7" name="Graphic 6" descr="Man">
              <a:extLst>
                <a:ext uri="{FF2B5EF4-FFF2-40B4-BE49-F238E27FC236}">
                  <a16:creationId xmlns:a16="http://schemas.microsoft.com/office/drawing/2014/main" id="{7C671678-4210-49D8-A147-30B2EF30A0A8}"/>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5520" y="1803924"/>
              <a:ext cx="914400" cy="914400"/>
            </a:xfrm>
            <a:prstGeom prst="rect">
              <a:avLst/>
            </a:prstGeom>
          </p:spPr>
        </p:pic>
        <p:cxnSp>
          <p:nvCxnSpPr>
            <p:cNvPr id="51" name="Straight Arrow Connector 50">
              <a:extLst>
                <a:ext uri="{FF2B5EF4-FFF2-40B4-BE49-F238E27FC236}">
                  <a16:creationId xmlns:a16="http://schemas.microsoft.com/office/drawing/2014/main" id="{32415FF9-C323-4F10-99CF-8E83B484606D}"/>
                </a:ext>
              </a:extLst>
            </p:cNvPr>
            <p:cNvCxnSpPr>
              <a:cxnSpLocks/>
            </p:cNvCxnSpPr>
            <p:nvPr/>
          </p:nvCxnSpPr>
          <p:spPr>
            <a:xfrm flipV="1">
              <a:off x="3411976" y="3933056"/>
              <a:ext cx="0" cy="698229"/>
            </a:xfrm>
            <a:prstGeom prst="straightConnector1">
              <a:avLst/>
            </a:prstGeom>
            <a:ln w="25400">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F7175D8-943F-4661-A6BD-4235B301A897}"/>
                </a:ext>
              </a:extLst>
            </p:cNvPr>
            <p:cNvCxnSpPr>
              <a:cxnSpLocks/>
            </p:cNvCxnSpPr>
            <p:nvPr/>
          </p:nvCxnSpPr>
          <p:spPr>
            <a:xfrm flipV="1">
              <a:off x="3267960" y="3933056"/>
              <a:ext cx="0" cy="698229"/>
            </a:xfrm>
            <a:prstGeom prst="straightConnector1">
              <a:avLst/>
            </a:prstGeom>
            <a:ln w="2540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F65D4B6-DF96-4185-BD8B-771618733751}"/>
                </a:ext>
              </a:extLst>
            </p:cNvPr>
            <p:cNvCxnSpPr>
              <a:cxnSpLocks/>
            </p:cNvCxnSpPr>
            <p:nvPr/>
          </p:nvCxnSpPr>
          <p:spPr>
            <a:xfrm>
              <a:off x="2590293" y="2284011"/>
              <a:ext cx="544067" cy="61248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0CE1953A-BF66-4413-8712-DF95E708F0B6}"/>
                </a:ext>
              </a:extLst>
            </p:cNvPr>
            <p:cNvCxnSpPr>
              <a:cxnSpLocks/>
            </p:cNvCxnSpPr>
            <p:nvPr/>
          </p:nvCxnSpPr>
          <p:spPr>
            <a:xfrm>
              <a:off x="2491167" y="2412084"/>
              <a:ext cx="544067" cy="612480"/>
            </a:xfrm>
            <a:prstGeom prst="straightConnector1">
              <a:avLst/>
            </a:prstGeom>
            <a:ln w="25400">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E065DD88-4450-4B96-991B-ACD5BB2F315E}"/>
                </a:ext>
              </a:extLst>
            </p:cNvPr>
            <p:cNvCxnSpPr>
              <a:cxnSpLocks/>
            </p:cNvCxnSpPr>
            <p:nvPr/>
          </p:nvCxnSpPr>
          <p:spPr>
            <a:xfrm rot="5400000">
              <a:off x="3554062" y="2271214"/>
              <a:ext cx="544067" cy="61248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085B8E58-3908-4B6B-B211-EAEC7085A7FE}"/>
                </a:ext>
              </a:extLst>
            </p:cNvPr>
            <p:cNvCxnSpPr>
              <a:cxnSpLocks/>
            </p:cNvCxnSpPr>
            <p:nvPr/>
          </p:nvCxnSpPr>
          <p:spPr>
            <a:xfrm rot="5400000">
              <a:off x="3613404" y="2412084"/>
              <a:ext cx="544067" cy="612480"/>
            </a:xfrm>
            <a:prstGeom prst="straightConnector1">
              <a:avLst/>
            </a:prstGeom>
            <a:ln w="25400">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A949A45B-271D-4CD1-8913-9D3EC3923229}"/>
                </a:ext>
              </a:extLst>
            </p:cNvPr>
            <p:cNvSpPr txBox="1"/>
            <p:nvPr/>
          </p:nvSpPr>
          <p:spPr>
            <a:xfrm>
              <a:off x="3732393" y="2721114"/>
              <a:ext cx="690073" cy="707886"/>
            </a:xfrm>
            <a:prstGeom prst="rect">
              <a:avLst/>
            </a:prstGeom>
            <a:noFill/>
          </p:spPr>
          <p:txBody>
            <a:bodyPr wrap="square" rtlCol="0">
              <a:spAutoFit/>
            </a:bodyPr>
            <a:lstStyle/>
            <a:p>
              <a:pPr algn="ctr"/>
              <a:r>
                <a:rPr lang="es-ES" sz="2000"/>
                <a:t>0,3</a:t>
              </a:r>
            </a:p>
            <a:p>
              <a:pPr algn="ctr"/>
              <a:endParaRPr lang="es-ES" sz="2000"/>
            </a:p>
          </p:txBody>
        </p:sp>
        <p:sp>
          <p:nvSpPr>
            <p:cNvPr id="71" name="TextBox 70">
              <a:extLst>
                <a:ext uri="{FF2B5EF4-FFF2-40B4-BE49-F238E27FC236}">
                  <a16:creationId xmlns:a16="http://schemas.microsoft.com/office/drawing/2014/main" id="{E13D9FB8-5E26-424D-936E-ED5BD5F230A5}"/>
                </a:ext>
              </a:extLst>
            </p:cNvPr>
            <p:cNvSpPr txBox="1"/>
            <p:nvPr/>
          </p:nvSpPr>
          <p:spPr>
            <a:xfrm>
              <a:off x="3333286" y="2223511"/>
              <a:ext cx="690073" cy="707886"/>
            </a:xfrm>
            <a:prstGeom prst="rect">
              <a:avLst/>
            </a:prstGeom>
            <a:noFill/>
          </p:spPr>
          <p:txBody>
            <a:bodyPr wrap="square" rtlCol="0">
              <a:spAutoFit/>
            </a:bodyPr>
            <a:lstStyle/>
            <a:p>
              <a:pPr algn="ctr"/>
              <a:r>
                <a:rPr lang="es-ES" sz="2000"/>
                <a:t>0,9</a:t>
              </a:r>
            </a:p>
            <a:p>
              <a:endParaRPr lang="es-ES" sz="2000"/>
            </a:p>
          </p:txBody>
        </p:sp>
        <p:sp>
          <p:nvSpPr>
            <p:cNvPr id="72" name="TextBox 71">
              <a:extLst>
                <a:ext uri="{FF2B5EF4-FFF2-40B4-BE49-F238E27FC236}">
                  <a16:creationId xmlns:a16="http://schemas.microsoft.com/office/drawing/2014/main" id="{162E6F05-65EB-4BB5-A81B-80F993A0E4DB}"/>
                </a:ext>
              </a:extLst>
            </p:cNvPr>
            <p:cNvSpPr txBox="1"/>
            <p:nvPr/>
          </p:nvSpPr>
          <p:spPr>
            <a:xfrm>
              <a:off x="2704598" y="2223511"/>
              <a:ext cx="690073" cy="707886"/>
            </a:xfrm>
            <a:prstGeom prst="rect">
              <a:avLst/>
            </a:prstGeom>
            <a:noFill/>
          </p:spPr>
          <p:txBody>
            <a:bodyPr wrap="square" rtlCol="0">
              <a:spAutoFit/>
            </a:bodyPr>
            <a:lstStyle/>
            <a:p>
              <a:pPr algn="ctr"/>
              <a:r>
                <a:rPr lang="es-ES" sz="2000"/>
                <a:t>0,6</a:t>
              </a:r>
            </a:p>
            <a:p>
              <a:endParaRPr lang="es-ES" sz="2000"/>
            </a:p>
          </p:txBody>
        </p:sp>
        <p:sp>
          <p:nvSpPr>
            <p:cNvPr id="73" name="TextBox 72">
              <a:extLst>
                <a:ext uri="{FF2B5EF4-FFF2-40B4-BE49-F238E27FC236}">
                  <a16:creationId xmlns:a16="http://schemas.microsoft.com/office/drawing/2014/main" id="{23A9B18F-D7AE-411D-9FAA-42AC4D215E08}"/>
                </a:ext>
              </a:extLst>
            </p:cNvPr>
            <p:cNvSpPr txBox="1"/>
            <p:nvPr/>
          </p:nvSpPr>
          <p:spPr>
            <a:xfrm>
              <a:off x="2577888" y="4069428"/>
              <a:ext cx="690073" cy="707886"/>
            </a:xfrm>
            <a:prstGeom prst="rect">
              <a:avLst/>
            </a:prstGeom>
            <a:noFill/>
          </p:spPr>
          <p:txBody>
            <a:bodyPr wrap="square" rtlCol="0">
              <a:spAutoFit/>
            </a:bodyPr>
            <a:lstStyle/>
            <a:p>
              <a:pPr algn="ctr"/>
              <a:r>
                <a:rPr lang="es-ES" sz="2000"/>
                <a:t>0,6</a:t>
              </a:r>
            </a:p>
            <a:p>
              <a:endParaRPr lang="es-ES" sz="2000"/>
            </a:p>
          </p:txBody>
        </p:sp>
        <p:sp>
          <p:nvSpPr>
            <p:cNvPr id="74" name="TextBox 73">
              <a:extLst>
                <a:ext uri="{FF2B5EF4-FFF2-40B4-BE49-F238E27FC236}">
                  <a16:creationId xmlns:a16="http://schemas.microsoft.com/office/drawing/2014/main" id="{5DE734AF-90E1-4221-8D72-6621D80AD1C0}"/>
                </a:ext>
              </a:extLst>
            </p:cNvPr>
            <p:cNvSpPr txBox="1"/>
            <p:nvPr/>
          </p:nvSpPr>
          <p:spPr>
            <a:xfrm>
              <a:off x="3394671" y="4077072"/>
              <a:ext cx="690073" cy="707886"/>
            </a:xfrm>
            <a:prstGeom prst="rect">
              <a:avLst/>
            </a:prstGeom>
            <a:noFill/>
          </p:spPr>
          <p:txBody>
            <a:bodyPr wrap="square" rtlCol="0">
              <a:spAutoFit/>
            </a:bodyPr>
            <a:lstStyle/>
            <a:p>
              <a:pPr algn="ctr"/>
              <a:r>
                <a:rPr lang="es-ES" sz="2000"/>
                <a:t>0,6</a:t>
              </a:r>
            </a:p>
            <a:p>
              <a:endParaRPr lang="es-ES" sz="2000"/>
            </a:p>
          </p:txBody>
        </p:sp>
        <p:sp>
          <p:nvSpPr>
            <p:cNvPr id="75" name="TextBox 74">
              <a:extLst>
                <a:ext uri="{FF2B5EF4-FFF2-40B4-BE49-F238E27FC236}">
                  <a16:creationId xmlns:a16="http://schemas.microsoft.com/office/drawing/2014/main" id="{CF4078EC-1818-4763-A4D3-764B009A6075}"/>
                </a:ext>
              </a:extLst>
            </p:cNvPr>
            <p:cNvSpPr txBox="1"/>
            <p:nvPr/>
          </p:nvSpPr>
          <p:spPr>
            <a:xfrm>
              <a:off x="2259849" y="2745943"/>
              <a:ext cx="690073" cy="707886"/>
            </a:xfrm>
            <a:prstGeom prst="rect">
              <a:avLst/>
            </a:prstGeom>
            <a:noFill/>
          </p:spPr>
          <p:txBody>
            <a:bodyPr wrap="square" rtlCol="0">
              <a:spAutoFit/>
            </a:bodyPr>
            <a:lstStyle/>
            <a:p>
              <a:pPr algn="ctr"/>
              <a:r>
                <a:rPr lang="es-ES" sz="2000"/>
                <a:t>0,8</a:t>
              </a:r>
            </a:p>
            <a:p>
              <a:endParaRPr lang="es-ES" sz="2000"/>
            </a:p>
          </p:txBody>
        </p:sp>
        <p:sp>
          <p:nvSpPr>
            <p:cNvPr id="24" name="Round Same Side Corner Rectangle 8">
              <a:extLst>
                <a:ext uri="{FF2B5EF4-FFF2-40B4-BE49-F238E27FC236}">
                  <a16:creationId xmlns:a16="http://schemas.microsoft.com/office/drawing/2014/main" id="{DB67113F-D303-42DA-95BD-610BBED8BE92}"/>
                </a:ext>
              </a:extLst>
            </p:cNvPr>
            <p:cNvSpPr>
              <a:spLocks noChangeAspect="1"/>
            </p:cNvSpPr>
            <p:nvPr/>
          </p:nvSpPr>
          <p:spPr>
            <a:xfrm>
              <a:off x="3088056" y="4753450"/>
              <a:ext cx="503826" cy="1230518"/>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C05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rgbClr val="C0504C"/>
                </a:solidFill>
              </a:endParaRPr>
            </a:p>
          </p:txBody>
        </p:sp>
        <p:sp>
          <p:nvSpPr>
            <p:cNvPr id="27" name="Marcador de contenido 2"/>
            <p:cNvSpPr txBox="1">
              <a:spLocks/>
            </p:cNvSpPr>
            <p:nvPr/>
          </p:nvSpPr>
          <p:spPr>
            <a:xfrm>
              <a:off x="3147437" y="4869160"/>
              <a:ext cx="385065" cy="426823"/>
            </a:xfrm>
            <a:prstGeom prst="rect">
              <a:avLst/>
            </a:prstGeom>
          </p:spPr>
          <p:txBody>
            <a:bodyPr vert="horz" lIns="68599" tIns="34299" rIns="68599" bIns="3429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_tradnl" sz="4427" b="1">
                  <a:solidFill>
                    <a:schemeClr val="bg1"/>
                  </a:solidFill>
                </a:rPr>
                <a:t>?</a:t>
              </a:r>
              <a:endParaRPr lang="es-ES" sz="4427" b="1">
                <a:solidFill>
                  <a:schemeClr val="bg1"/>
                </a:solidFill>
              </a:endParaRPr>
            </a:p>
          </p:txBody>
        </p:sp>
        <p:sp>
          <p:nvSpPr>
            <p:cNvPr id="28" name="Round Same Side Corner Rectangle 20">
              <a:extLst>
                <a:ext uri="{FF2B5EF4-FFF2-40B4-BE49-F238E27FC236}">
                  <a16:creationId xmlns:a16="http://schemas.microsoft.com/office/drawing/2014/main" id="{64493E6A-B33B-4279-A44A-DC445D86772A}"/>
                </a:ext>
              </a:extLst>
            </p:cNvPr>
            <p:cNvSpPr>
              <a:spLocks noChangeAspect="1"/>
            </p:cNvSpPr>
            <p:nvPr/>
          </p:nvSpPr>
          <p:spPr>
            <a:xfrm rot="10800000">
              <a:off x="4238852" y="1787596"/>
              <a:ext cx="481665" cy="102749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rgbClr val="C0504C"/>
                </a:solidFill>
              </a:endParaRPr>
            </a:p>
          </p:txBody>
        </p:sp>
      </p:grpSp>
      <p:grpSp>
        <p:nvGrpSpPr>
          <p:cNvPr id="52" name="Grupo 51">
            <a:extLst>
              <a:ext uri="{FF2B5EF4-FFF2-40B4-BE49-F238E27FC236}">
                <a16:creationId xmlns:a16="http://schemas.microsoft.com/office/drawing/2014/main" id="{EE41C0E5-4193-43C3-B740-4FEECDDEE207}"/>
              </a:ext>
            </a:extLst>
          </p:cNvPr>
          <p:cNvGrpSpPr/>
          <p:nvPr/>
        </p:nvGrpSpPr>
        <p:grpSpPr>
          <a:xfrm>
            <a:off x="-950129" y="3319878"/>
            <a:ext cx="4437289" cy="2895100"/>
            <a:chOff x="6591006" y="1011727"/>
            <a:chExt cx="6277602" cy="5184576"/>
          </a:xfrm>
        </p:grpSpPr>
        <p:graphicFrame>
          <p:nvGraphicFramePr>
            <p:cNvPr id="53" name="Gráfico 52">
              <a:extLst>
                <a:ext uri="{FF2B5EF4-FFF2-40B4-BE49-F238E27FC236}">
                  <a16:creationId xmlns:a16="http://schemas.microsoft.com/office/drawing/2014/main" id="{01173DFA-8F83-4A72-B515-AFBE5E5A5876}"/>
                </a:ext>
              </a:extLst>
            </p:cNvPr>
            <p:cNvGraphicFramePr/>
            <p:nvPr>
              <p:extLst>
                <p:ext uri="{D42A27DB-BD31-4B8C-83A1-F6EECF244321}">
                  <p14:modId xmlns:p14="http://schemas.microsoft.com/office/powerpoint/2010/main" val="339245812"/>
                </p:ext>
              </p:extLst>
            </p:nvPr>
          </p:nvGraphicFramePr>
          <p:xfrm>
            <a:off x="6591006" y="1011727"/>
            <a:ext cx="6277602" cy="5184576"/>
          </p:xfrm>
          <a:graphic>
            <a:graphicData uri="http://schemas.openxmlformats.org/drawingml/2006/chart">
              <c:chart xmlns:c="http://schemas.openxmlformats.org/drawingml/2006/chart" xmlns:r="http://schemas.openxmlformats.org/officeDocument/2006/relationships" r:id="rId7"/>
            </a:graphicData>
          </a:graphic>
        </p:graphicFrame>
        <p:grpSp>
          <p:nvGrpSpPr>
            <p:cNvPr id="56" name="Grupo 55">
              <a:extLst>
                <a:ext uri="{FF2B5EF4-FFF2-40B4-BE49-F238E27FC236}">
                  <a16:creationId xmlns:a16="http://schemas.microsoft.com/office/drawing/2014/main" id="{EE839821-1036-4024-A5C1-DDAF3C7B8450}"/>
                </a:ext>
              </a:extLst>
            </p:cNvPr>
            <p:cNvGrpSpPr/>
            <p:nvPr/>
          </p:nvGrpSpPr>
          <p:grpSpPr>
            <a:xfrm>
              <a:off x="8394472" y="2878877"/>
              <a:ext cx="2593624" cy="2934635"/>
              <a:chOff x="8350034" y="2871520"/>
              <a:chExt cx="2593624" cy="2934635"/>
            </a:xfrm>
          </p:grpSpPr>
          <p:sp>
            <p:nvSpPr>
              <p:cNvPr id="57" name="CuadroTexto 1">
                <a:extLst>
                  <a:ext uri="{FF2B5EF4-FFF2-40B4-BE49-F238E27FC236}">
                    <a16:creationId xmlns:a16="http://schemas.microsoft.com/office/drawing/2014/main" id="{83CD3098-1A94-43FF-8868-2CFAD08B0FC5}"/>
                  </a:ext>
                </a:extLst>
              </p:cNvPr>
              <p:cNvSpPr txBox="1"/>
              <p:nvPr/>
            </p:nvSpPr>
            <p:spPr>
              <a:xfrm>
                <a:off x="8350034" y="3977355"/>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b="1">
                    <a:solidFill>
                      <a:schemeClr val="bg1"/>
                    </a:solidFill>
                  </a:rPr>
                  <a:t>COMFORT</a:t>
                </a:r>
              </a:p>
            </p:txBody>
          </p:sp>
          <p:sp>
            <p:nvSpPr>
              <p:cNvPr id="58" name="CuadroTexto 1">
                <a:extLst>
                  <a:ext uri="{FF2B5EF4-FFF2-40B4-BE49-F238E27FC236}">
                    <a16:creationId xmlns:a16="http://schemas.microsoft.com/office/drawing/2014/main" id="{D43637CB-8C33-407A-93B1-5E7FBF882993}"/>
                  </a:ext>
                </a:extLst>
              </p:cNvPr>
              <p:cNvSpPr txBox="1"/>
              <p:nvPr/>
            </p:nvSpPr>
            <p:spPr>
              <a:xfrm>
                <a:off x="9216320" y="4891755"/>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b="1">
                    <a:solidFill>
                      <a:schemeClr val="bg1"/>
                    </a:solidFill>
                  </a:rPr>
                  <a:t>PRESTIGE</a:t>
                </a:r>
              </a:p>
            </p:txBody>
          </p:sp>
          <p:sp>
            <p:nvSpPr>
              <p:cNvPr id="60" name="CuadroTexto 1">
                <a:extLst>
                  <a:ext uri="{FF2B5EF4-FFF2-40B4-BE49-F238E27FC236}">
                    <a16:creationId xmlns:a16="http://schemas.microsoft.com/office/drawing/2014/main" id="{D59FC636-A5AF-4C75-A8DF-326A4E304B61}"/>
                  </a:ext>
                </a:extLst>
              </p:cNvPr>
              <p:cNvSpPr txBox="1"/>
              <p:nvPr/>
            </p:nvSpPr>
            <p:spPr>
              <a:xfrm>
                <a:off x="9763895" y="3975257"/>
                <a:ext cx="1179763" cy="914400"/>
              </a:xfrm>
              <a:prstGeom prst="rect">
                <a:avLst/>
              </a:prstGeom>
            </p:spPr>
            <p:txBody>
              <a:bodyPr wrap="non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b="1">
                    <a:solidFill>
                      <a:schemeClr val="bg1"/>
                    </a:solidFill>
                  </a:rPr>
                  <a:t>PARTICIPATION</a:t>
                </a:r>
              </a:p>
            </p:txBody>
          </p:sp>
          <p:sp>
            <p:nvSpPr>
              <p:cNvPr id="61" name="CuadroTexto 1">
                <a:extLst>
                  <a:ext uri="{FF2B5EF4-FFF2-40B4-BE49-F238E27FC236}">
                    <a16:creationId xmlns:a16="http://schemas.microsoft.com/office/drawing/2014/main" id="{15CC632B-09C9-44AA-949E-08A2223588AF}"/>
                  </a:ext>
                </a:extLst>
              </p:cNvPr>
              <p:cNvSpPr txBox="1"/>
              <p:nvPr/>
            </p:nvSpPr>
            <p:spPr>
              <a:xfrm>
                <a:off x="9776049" y="2871520"/>
                <a:ext cx="1134696" cy="1145693"/>
              </a:xfrm>
              <a:prstGeom prst="rect">
                <a:avLst/>
              </a:prstGeom>
            </p:spPr>
            <p:txBody>
              <a:bodyPr wrap="non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000" b="1">
                    <a:solidFill>
                      <a:schemeClr val="bg1"/>
                    </a:solidFill>
                  </a:rPr>
                  <a:t>ENVIRONMENTAL</a:t>
                </a:r>
                <a:endParaRPr lang="es-ES" sz="1000">
                  <a:solidFill>
                    <a:schemeClr val="bg1"/>
                  </a:solidFill>
                  <a:cs typeface="Calibri"/>
                </a:endParaRPr>
              </a:p>
              <a:p>
                <a:pPr algn="ctr"/>
                <a:r>
                  <a:rPr lang="es-ES" sz="1000" b="1">
                    <a:solidFill>
                      <a:schemeClr val="bg1"/>
                    </a:solidFill>
                  </a:rPr>
                  <a:t> QUALITY</a:t>
                </a:r>
                <a:endParaRPr lang="es-ES" sz="1000">
                  <a:solidFill>
                    <a:schemeClr val="bg1"/>
                  </a:solidFill>
                  <a:cs typeface="Calibri"/>
                </a:endParaRPr>
              </a:p>
              <a:p>
                <a:pPr algn="ctr"/>
                <a:endParaRPr lang="es-ES" sz="2000" b="1">
                  <a:solidFill>
                    <a:schemeClr val="bg1"/>
                  </a:solidFill>
                </a:endParaRPr>
              </a:p>
            </p:txBody>
          </p:sp>
        </p:grpSp>
      </p:grpSp>
      <p:grpSp>
        <p:nvGrpSpPr>
          <p:cNvPr id="77" name="Grupo 76">
            <a:extLst>
              <a:ext uri="{FF2B5EF4-FFF2-40B4-BE49-F238E27FC236}">
                <a16:creationId xmlns:a16="http://schemas.microsoft.com/office/drawing/2014/main" id="{C9349E79-0254-45FC-80B5-2036550F2662}"/>
              </a:ext>
            </a:extLst>
          </p:cNvPr>
          <p:cNvGrpSpPr/>
          <p:nvPr/>
        </p:nvGrpSpPr>
        <p:grpSpPr>
          <a:xfrm>
            <a:off x="2600851" y="3242628"/>
            <a:ext cx="4437289" cy="2895100"/>
            <a:chOff x="6656159" y="978356"/>
            <a:chExt cx="6277602" cy="5184576"/>
          </a:xfrm>
        </p:grpSpPr>
        <p:graphicFrame>
          <p:nvGraphicFramePr>
            <p:cNvPr id="78" name="Gráfico 77">
              <a:extLst>
                <a:ext uri="{FF2B5EF4-FFF2-40B4-BE49-F238E27FC236}">
                  <a16:creationId xmlns:a16="http://schemas.microsoft.com/office/drawing/2014/main" id="{E365D8FB-920C-4611-9755-50CBAE638152}"/>
                </a:ext>
              </a:extLst>
            </p:cNvPr>
            <p:cNvGraphicFramePr/>
            <p:nvPr>
              <p:extLst>
                <p:ext uri="{D42A27DB-BD31-4B8C-83A1-F6EECF244321}">
                  <p14:modId xmlns:p14="http://schemas.microsoft.com/office/powerpoint/2010/main" val="2082468308"/>
                </p:ext>
              </p:extLst>
            </p:nvPr>
          </p:nvGraphicFramePr>
          <p:xfrm>
            <a:off x="6656159" y="978356"/>
            <a:ext cx="6277602" cy="5184576"/>
          </p:xfrm>
          <a:graphic>
            <a:graphicData uri="http://schemas.openxmlformats.org/drawingml/2006/chart">
              <c:chart xmlns:c="http://schemas.openxmlformats.org/drawingml/2006/chart" xmlns:r="http://schemas.openxmlformats.org/officeDocument/2006/relationships" r:id="rId8"/>
            </a:graphicData>
          </a:graphic>
        </p:graphicFrame>
        <p:grpSp>
          <p:nvGrpSpPr>
            <p:cNvPr id="79" name="Grupo 78">
              <a:extLst>
                <a:ext uri="{FF2B5EF4-FFF2-40B4-BE49-F238E27FC236}">
                  <a16:creationId xmlns:a16="http://schemas.microsoft.com/office/drawing/2014/main" id="{4989F2E2-3AC3-4349-AE08-16507EEEF297}"/>
                </a:ext>
              </a:extLst>
            </p:cNvPr>
            <p:cNvGrpSpPr/>
            <p:nvPr/>
          </p:nvGrpSpPr>
          <p:grpSpPr>
            <a:xfrm>
              <a:off x="8394472" y="2682892"/>
              <a:ext cx="2522574" cy="3130620"/>
              <a:chOff x="8350034" y="2675535"/>
              <a:chExt cx="2522574" cy="3130620"/>
            </a:xfrm>
          </p:grpSpPr>
          <p:sp>
            <p:nvSpPr>
              <p:cNvPr id="80" name="CuadroTexto 1">
                <a:extLst>
                  <a:ext uri="{FF2B5EF4-FFF2-40B4-BE49-F238E27FC236}">
                    <a16:creationId xmlns:a16="http://schemas.microsoft.com/office/drawing/2014/main" id="{BF2C55E1-7EC1-4453-A368-1B9F82E8C4B4}"/>
                  </a:ext>
                </a:extLst>
              </p:cNvPr>
              <p:cNvSpPr txBox="1"/>
              <p:nvPr/>
            </p:nvSpPr>
            <p:spPr>
              <a:xfrm>
                <a:off x="8350034" y="3977355"/>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b="1">
                    <a:solidFill>
                      <a:schemeClr val="bg1"/>
                    </a:solidFill>
                  </a:rPr>
                  <a:t>COMFORT</a:t>
                </a:r>
              </a:p>
            </p:txBody>
          </p:sp>
          <p:sp>
            <p:nvSpPr>
              <p:cNvPr id="81" name="CuadroTexto 1">
                <a:extLst>
                  <a:ext uri="{FF2B5EF4-FFF2-40B4-BE49-F238E27FC236}">
                    <a16:creationId xmlns:a16="http://schemas.microsoft.com/office/drawing/2014/main" id="{54AE9FAD-B46F-40BA-BF86-D4077146BD1B}"/>
                  </a:ext>
                </a:extLst>
              </p:cNvPr>
              <p:cNvSpPr txBox="1"/>
              <p:nvPr/>
            </p:nvSpPr>
            <p:spPr>
              <a:xfrm>
                <a:off x="9216320" y="4891755"/>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b="1">
                    <a:solidFill>
                      <a:schemeClr val="bg1"/>
                    </a:solidFill>
                  </a:rPr>
                  <a:t>PRESTIGE</a:t>
                </a:r>
              </a:p>
            </p:txBody>
          </p:sp>
          <p:sp>
            <p:nvSpPr>
              <p:cNvPr id="82" name="CuadroTexto 1">
                <a:extLst>
                  <a:ext uri="{FF2B5EF4-FFF2-40B4-BE49-F238E27FC236}">
                    <a16:creationId xmlns:a16="http://schemas.microsoft.com/office/drawing/2014/main" id="{1B8243A7-79E0-46B5-B789-AFAD4A07EABC}"/>
                  </a:ext>
                </a:extLst>
              </p:cNvPr>
              <p:cNvSpPr txBox="1"/>
              <p:nvPr/>
            </p:nvSpPr>
            <p:spPr>
              <a:xfrm>
                <a:off x="9849179" y="3924840"/>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b="1">
                    <a:solidFill>
                      <a:schemeClr val="bg1"/>
                    </a:solidFill>
                  </a:rPr>
                  <a:t>PARTICIPATION</a:t>
                </a:r>
              </a:p>
            </p:txBody>
          </p:sp>
          <p:sp>
            <p:nvSpPr>
              <p:cNvPr id="83" name="CuadroTexto 1">
                <a:extLst>
                  <a:ext uri="{FF2B5EF4-FFF2-40B4-BE49-F238E27FC236}">
                    <a16:creationId xmlns:a16="http://schemas.microsoft.com/office/drawing/2014/main" id="{FB63199D-DBA5-453D-BED3-8344DA1AC0CB}"/>
                  </a:ext>
                </a:extLst>
              </p:cNvPr>
              <p:cNvSpPr txBox="1"/>
              <p:nvPr/>
            </p:nvSpPr>
            <p:spPr>
              <a:xfrm>
                <a:off x="9958207" y="2675535"/>
                <a:ext cx="914401" cy="91440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000" b="1">
                    <a:solidFill>
                      <a:schemeClr val="bg1"/>
                    </a:solidFill>
                  </a:rPr>
                  <a:t>ENVIROMENTAL </a:t>
                </a:r>
              </a:p>
              <a:p>
                <a:pPr algn="ctr"/>
                <a:r>
                  <a:rPr lang="es-ES" sz="1000" b="1">
                    <a:solidFill>
                      <a:schemeClr val="bg1"/>
                    </a:solidFill>
                  </a:rPr>
                  <a:t>QUALITY</a:t>
                </a:r>
              </a:p>
            </p:txBody>
          </p:sp>
        </p:grpSp>
      </p:grpSp>
    </p:spTree>
    <p:extLst>
      <p:ext uri="{BB962C8B-B14F-4D97-AF65-F5344CB8AC3E}">
        <p14:creationId xmlns:p14="http://schemas.microsoft.com/office/powerpoint/2010/main" val="2964325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lIns="91440" tIns="45720" rIns="91440" bIns="45720" anchor="t"/>
          <a:lstStyle/>
          <a:p>
            <a:r>
              <a:rPr lang="es-ES" err="1">
                <a:latin typeface="HelveticaNeueLT Std Thin Cn"/>
              </a:rPr>
              <a:t>Phase</a:t>
            </a:r>
            <a:r>
              <a:rPr lang="es-ES">
                <a:latin typeface="HelveticaNeueLT Std Thin Cn"/>
              </a:rPr>
              <a:t> 4 </a:t>
            </a:r>
            <a:r>
              <a:rPr lang="en-GB">
                <a:latin typeface="HelveticaNeueLT Std Thin Cn"/>
              </a:rPr>
              <a:t>: </a:t>
            </a:r>
            <a:r>
              <a:rPr lang="es-ES" err="1">
                <a:latin typeface="HelveticaNeueLT Std Thin Cn"/>
              </a:rPr>
              <a:t>Behavior</a:t>
            </a:r>
            <a:r>
              <a:rPr lang="es-ES">
                <a:latin typeface="HelveticaNeueLT Std Thin Cn"/>
              </a:rPr>
              <a:t> </a:t>
            </a:r>
            <a:r>
              <a:rPr lang="es-ES" err="1">
                <a:latin typeface="HelveticaNeueLT Std Thin Cn"/>
              </a:rPr>
              <a:t>of</a:t>
            </a:r>
            <a:r>
              <a:rPr lang="es-ES">
                <a:latin typeface="HelveticaNeueLT Std Thin Cn"/>
              </a:rPr>
              <a:t> </a:t>
            </a:r>
            <a:r>
              <a:rPr lang="es-ES" err="1">
                <a:latin typeface="HelveticaNeueLT Std Thin Cn"/>
              </a:rPr>
              <a:t>critical</a:t>
            </a:r>
            <a:r>
              <a:rPr lang="es-ES">
                <a:latin typeface="HelveticaNeueLT Std Thin Cn"/>
              </a:rPr>
              <a:t> nodes</a:t>
            </a:r>
            <a:endParaRPr lang="en-GB">
              <a:latin typeface="HelveticaNeueLT Std Thin Cn"/>
            </a:endParaRPr>
          </a:p>
        </p:txBody>
      </p:sp>
      <p:sp>
        <p:nvSpPr>
          <p:cNvPr id="41" name="Marcador de contenido 40"/>
          <p:cNvSpPr>
            <a:spLocks noGrp="1"/>
          </p:cNvSpPr>
          <p:nvPr>
            <p:ph sz="half" idx="10"/>
          </p:nvPr>
        </p:nvSpPr>
        <p:spPr/>
        <p:txBody>
          <a:bodyPr lIns="91423" tIns="45711" rIns="91423" bIns="45711" anchor="t"/>
          <a:lstStyle/>
          <a:p>
            <a:pPr marL="342265" indent="-342265"/>
            <a:r>
              <a:rPr lang="es-ES" sz="2400" err="1">
                <a:latin typeface="HelveticaNeueLT Std Thin Cn"/>
                <a:cs typeface="Helvetica Neue"/>
              </a:rPr>
              <a:t>Relation</a:t>
            </a:r>
            <a:r>
              <a:rPr lang="es-ES" sz="2400">
                <a:latin typeface="HelveticaNeueLT Std Thin Cn"/>
                <a:cs typeface="Helvetica Neue"/>
              </a:rPr>
              <a:t> </a:t>
            </a:r>
            <a:r>
              <a:rPr lang="es-ES" sz="2400" err="1">
                <a:latin typeface="HelveticaNeueLT Std Thin Cn"/>
                <a:cs typeface="Helvetica Neue"/>
              </a:rPr>
              <a:t>between</a:t>
            </a:r>
            <a:r>
              <a:rPr lang="es-ES" sz="2400">
                <a:latin typeface="HelveticaNeueLT Std Thin Cn"/>
                <a:cs typeface="Helvetica Neue"/>
              </a:rPr>
              <a:t> a </a:t>
            </a:r>
            <a:r>
              <a:rPr lang="es-ES" sz="2400" err="1">
                <a:latin typeface="HelveticaNeueLT Std Thin Cn"/>
                <a:cs typeface="Helvetica Neue"/>
              </a:rPr>
              <a:t>critical</a:t>
            </a:r>
            <a:r>
              <a:rPr lang="es-ES" sz="2400">
                <a:latin typeface="HelveticaNeueLT Std Thin Cn"/>
                <a:cs typeface="Helvetica Neue"/>
              </a:rPr>
              <a:t> </a:t>
            </a:r>
            <a:r>
              <a:rPr lang="es-ES" sz="2400" err="1">
                <a:latin typeface="HelveticaNeueLT Std Thin Cn"/>
                <a:cs typeface="Helvetica Neue"/>
              </a:rPr>
              <a:t>node</a:t>
            </a:r>
            <a:r>
              <a:rPr lang="es-ES" sz="2400">
                <a:latin typeface="HelveticaNeueLT Std Thin Cn"/>
                <a:cs typeface="Helvetica Neue"/>
              </a:rPr>
              <a:t> and a </a:t>
            </a:r>
            <a:r>
              <a:rPr lang="es-ES" sz="2400" err="1">
                <a:latin typeface="HelveticaNeueLT Std Thin Cn"/>
                <a:cs typeface="Helvetica Neue"/>
              </a:rPr>
              <a:t>citizen</a:t>
            </a:r>
            <a:r>
              <a:rPr lang="es-ES" sz="2400">
                <a:latin typeface="HelveticaNeueLT Std Thin Cn"/>
                <a:cs typeface="Helvetica Neue"/>
              </a:rPr>
              <a:t> </a:t>
            </a:r>
            <a:r>
              <a:rPr lang="es-ES" sz="2400" err="1">
                <a:latin typeface="HelveticaNeueLT Std Thin Cn"/>
                <a:cs typeface="Helvetica Neue"/>
              </a:rPr>
              <a:t>is</a:t>
            </a:r>
            <a:r>
              <a:rPr lang="es-ES" sz="2400">
                <a:latin typeface="HelveticaNeueLT Std Thin Cn"/>
                <a:cs typeface="Helvetica Neue"/>
              </a:rPr>
              <a:t> </a:t>
            </a:r>
            <a:r>
              <a:rPr lang="es-ES" sz="2400" err="1">
                <a:latin typeface="HelveticaNeueLT Std Thin Cn"/>
                <a:cs typeface="Helvetica Neue"/>
              </a:rPr>
              <a:t>carried</a:t>
            </a:r>
            <a:r>
              <a:rPr lang="es-ES" sz="2400">
                <a:latin typeface="HelveticaNeueLT Std Thin Cn"/>
                <a:cs typeface="Helvetica Neue"/>
              </a:rPr>
              <a:t> </a:t>
            </a:r>
            <a:r>
              <a:rPr lang="es-ES" sz="2400" err="1">
                <a:latin typeface="HelveticaNeueLT Std Thin Cn"/>
                <a:cs typeface="Helvetica Neue"/>
              </a:rPr>
              <a:t>out</a:t>
            </a:r>
            <a:r>
              <a:rPr lang="es-ES" sz="2400">
                <a:latin typeface="HelveticaNeueLT Std Thin Cn"/>
                <a:cs typeface="Helvetica Neue"/>
              </a:rPr>
              <a:t> </a:t>
            </a:r>
            <a:r>
              <a:rPr lang="es-ES" sz="2400" err="1">
                <a:latin typeface="HelveticaNeueLT Std Thin Cn"/>
                <a:cs typeface="Helvetica Neue"/>
              </a:rPr>
              <a:t>by</a:t>
            </a:r>
            <a:r>
              <a:rPr lang="es-ES" sz="2400">
                <a:latin typeface="HelveticaNeueLT Std Thin Cn"/>
                <a:cs typeface="Helvetica Neue"/>
              </a:rPr>
              <a:t> </a:t>
            </a:r>
            <a:r>
              <a:rPr lang="es-ES" sz="2400" err="1">
                <a:latin typeface="HelveticaNeueLT Std Thin Cn"/>
                <a:cs typeface="Helvetica Neue"/>
              </a:rPr>
              <a:t>an</a:t>
            </a:r>
            <a:r>
              <a:rPr lang="es-ES" sz="2400">
                <a:latin typeface="HelveticaNeueLT Std Thin Cn"/>
                <a:cs typeface="Helvetica Neue"/>
              </a:rPr>
              <a:t> </a:t>
            </a:r>
            <a:r>
              <a:rPr lang="es-ES" sz="2400" err="1">
                <a:latin typeface="HelveticaNeueLT Std Thin Cn"/>
                <a:cs typeface="Helvetica Neue"/>
              </a:rPr>
              <a:t>unidirectional</a:t>
            </a:r>
            <a:r>
              <a:rPr lang="es-ES" sz="2400">
                <a:latin typeface="HelveticaNeueLT Std Thin Cn"/>
                <a:cs typeface="Helvetica Neue"/>
              </a:rPr>
              <a:t> link </a:t>
            </a:r>
            <a:endParaRPr lang="es-ES"/>
          </a:p>
          <a:p>
            <a:pPr marL="342265" indent="-342265"/>
            <a:endParaRPr lang="es-ES" sz="2400">
              <a:latin typeface="HelveticaNeueLT Std Thin Cn"/>
              <a:cs typeface="Helvetica Neue"/>
            </a:endParaRPr>
          </a:p>
          <a:p>
            <a:pPr marL="342265" indent="-342265"/>
            <a:r>
              <a:rPr lang="es-ES" sz="2400" err="1">
                <a:latin typeface="HelveticaNeueLT Std Thin Cn"/>
                <a:cs typeface="Helvetica Neue"/>
              </a:rPr>
              <a:t>Critical</a:t>
            </a:r>
            <a:r>
              <a:rPr lang="es-ES" sz="2400">
                <a:latin typeface="HelveticaNeueLT Std Thin Cn"/>
                <a:cs typeface="Helvetica Neue"/>
              </a:rPr>
              <a:t> </a:t>
            </a:r>
            <a:r>
              <a:rPr lang="es-ES" sz="2400" err="1">
                <a:latin typeface="HelveticaNeueLT Std Thin Cn"/>
                <a:cs typeface="Helvetica Neue"/>
              </a:rPr>
              <a:t>nodes</a:t>
            </a:r>
            <a:r>
              <a:rPr lang="es-ES" sz="2400">
                <a:latin typeface="HelveticaNeueLT Std Thin Cn"/>
                <a:cs typeface="Helvetica Neue"/>
              </a:rPr>
              <a:t> </a:t>
            </a:r>
            <a:r>
              <a:rPr lang="es-ES" sz="2400" err="1">
                <a:latin typeface="HelveticaNeueLT Std Thin Cn"/>
                <a:cs typeface="Helvetica Neue"/>
              </a:rPr>
              <a:t>only</a:t>
            </a:r>
            <a:r>
              <a:rPr lang="es-ES" sz="2400">
                <a:latin typeface="HelveticaNeueLT Std Thin Cn"/>
                <a:cs typeface="Helvetica Neue"/>
              </a:rPr>
              <a:t> </a:t>
            </a:r>
            <a:r>
              <a:rPr lang="es-ES" sz="2400" err="1">
                <a:latin typeface="HelveticaNeueLT Std Thin Cn"/>
                <a:cs typeface="Helvetica Neue"/>
              </a:rPr>
              <a:t>communicate</a:t>
            </a:r>
            <a:r>
              <a:rPr lang="es-ES" sz="2400">
                <a:latin typeface="HelveticaNeueLT Std Thin Cn"/>
                <a:cs typeface="Helvetica Neue"/>
              </a:rPr>
              <a:t> </a:t>
            </a:r>
            <a:r>
              <a:rPr lang="es-ES" sz="2400" err="1">
                <a:latin typeface="HelveticaNeueLT Std Thin Cn"/>
                <a:cs typeface="Helvetica Neue"/>
              </a:rPr>
              <a:t>with</a:t>
            </a:r>
            <a:r>
              <a:rPr lang="es-ES" sz="2400">
                <a:latin typeface="HelveticaNeueLT Std Thin Cn"/>
                <a:cs typeface="Helvetica Neue"/>
              </a:rPr>
              <a:t> </a:t>
            </a:r>
            <a:r>
              <a:rPr lang="es-ES" sz="2400" err="1">
                <a:latin typeface="HelveticaNeueLT Std Thin Cn"/>
                <a:cs typeface="Helvetica Neue"/>
              </a:rPr>
              <a:t>citizens</a:t>
            </a:r>
            <a:r>
              <a:rPr lang="es-ES" sz="2400">
                <a:latin typeface="HelveticaNeueLT Std Thin Cn"/>
                <a:cs typeface="Helvetica Neue"/>
              </a:rPr>
              <a:t> </a:t>
            </a:r>
            <a:endParaRPr lang="es-ES">
              <a:cs typeface="Helvetica Neue"/>
            </a:endParaRPr>
          </a:p>
          <a:p>
            <a:pPr marL="742315" lvl="1" indent="-285115"/>
            <a:r>
              <a:rPr lang="es-ES" sz="2100">
                <a:latin typeface="HelveticaNeueLT Std Thin Cn"/>
                <a:cs typeface="Helvetica Neue"/>
              </a:rPr>
              <a:t>(</a:t>
            </a:r>
            <a:r>
              <a:rPr lang="es-ES" sz="2100" err="1">
                <a:latin typeface="HelveticaNeueLT Std Thin Cn"/>
                <a:cs typeface="Helvetica Neue"/>
              </a:rPr>
              <a:t>not</a:t>
            </a:r>
            <a:r>
              <a:rPr lang="es-ES" sz="2100">
                <a:latin typeface="HelveticaNeueLT Std Thin Cn"/>
                <a:cs typeface="Helvetica Neue"/>
              </a:rPr>
              <a:t> </a:t>
            </a:r>
            <a:r>
              <a:rPr lang="es-ES" sz="2100" err="1">
                <a:latin typeface="HelveticaNeueLT Std Thin Cn"/>
                <a:cs typeface="Helvetica Neue"/>
              </a:rPr>
              <a:t>with</a:t>
            </a:r>
            <a:r>
              <a:rPr lang="es-ES" sz="2100">
                <a:latin typeface="HelveticaNeueLT Std Thin Cn"/>
                <a:cs typeface="Helvetica Neue"/>
              </a:rPr>
              <a:t> </a:t>
            </a:r>
            <a:r>
              <a:rPr lang="es-ES" sz="2100" err="1">
                <a:latin typeface="HelveticaNeueLT Std Thin Cn"/>
                <a:cs typeface="Helvetica Neue"/>
              </a:rPr>
              <a:t>other</a:t>
            </a:r>
            <a:r>
              <a:rPr lang="es-ES" sz="2100">
                <a:latin typeface="HelveticaNeueLT Std Thin Cn"/>
                <a:cs typeface="Helvetica Neue"/>
              </a:rPr>
              <a:t> </a:t>
            </a:r>
            <a:r>
              <a:rPr lang="es-ES" sz="2100" err="1">
                <a:latin typeface="HelveticaNeueLT Std Thin Cn"/>
                <a:cs typeface="Helvetica Neue"/>
              </a:rPr>
              <a:t>critical</a:t>
            </a:r>
            <a:r>
              <a:rPr lang="es-ES" sz="2100">
                <a:latin typeface="HelveticaNeueLT Std Thin Cn"/>
                <a:cs typeface="Helvetica Neue"/>
              </a:rPr>
              <a:t> </a:t>
            </a:r>
            <a:r>
              <a:rPr lang="es-ES" sz="2100" err="1">
                <a:latin typeface="HelveticaNeueLT Std Thin Cn"/>
                <a:cs typeface="Helvetica Neue"/>
              </a:rPr>
              <a:t>nodes</a:t>
            </a:r>
            <a:r>
              <a:rPr lang="es-ES" sz="2100">
                <a:latin typeface="HelveticaNeueLT Std Thin Cn"/>
                <a:cs typeface="Helvetica Neue"/>
              </a:rPr>
              <a:t>)</a:t>
            </a:r>
            <a:endParaRPr lang="es-ES" sz="2100">
              <a:cs typeface="Helvetica Neue"/>
            </a:endParaRPr>
          </a:p>
          <a:p>
            <a:pPr marL="342265" indent="-342265"/>
            <a:endParaRPr lang="es-ES" sz="2400">
              <a:latin typeface="HelveticaNeueLT Std Thin Cn"/>
            </a:endParaRPr>
          </a:p>
          <a:p>
            <a:pPr marL="342265" indent="-342265"/>
            <a:r>
              <a:rPr lang="es-ES" sz="2400" err="1">
                <a:latin typeface="HelveticaNeueLT Std Thin Cn"/>
                <a:cs typeface="Helvetica Neue"/>
              </a:rPr>
              <a:t>Their</a:t>
            </a:r>
            <a:r>
              <a:rPr lang="es-ES" sz="2400">
                <a:latin typeface="HelveticaNeueLT Std Thin Cn"/>
                <a:cs typeface="Helvetica Neue"/>
              </a:rPr>
              <a:t> </a:t>
            </a:r>
            <a:r>
              <a:rPr lang="es-ES" sz="2400" err="1">
                <a:latin typeface="HelveticaNeueLT Std Thin Cn"/>
                <a:cs typeface="Helvetica Neue"/>
              </a:rPr>
              <a:t>function</a:t>
            </a:r>
            <a:r>
              <a:rPr lang="es-ES" sz="2400">
                <a:latin typeface="HelveticaNeueLT Std Thin Cn"/>
                <a:cs typeface="Helvetica Neue"/>
              </a:rPr>
              <a:t> in </a:t>
            </a:r>
            <a:r>
              <a:rPr lang="es-ES" sz="2400" err="1">
                <a:latin typeface="HelveticaNeueLT Std Thin Cn"/>
                <a:cs typeface="Helvetica Neue"/>
              </a:rPr>
              <a:t>the</a:t>
            </a:r>
            <a:r>
              <a:rPr lang="es-ES" sz="2400">
                <a:latin typeface="HelveticaNeueLT Std Thin Cn"/>
                <a:cs typeface="Helvetica Neue"/>
              </a:rPr>
              <a:t> </a:t>
            </a:r>
            <a:r>
              <a:rPr lang="es-ES" sz="2400" err="1">
                <a:latin typeface="HelveticaNeueLT Std Thin Cn"/>
                <a:cs typeface="Helvetica Neue"/>
              </a:rPr>
              <a:t>model</a:t>
            </a:r>
            <a:r>
              <a:rPr lang="es-ES" sz="2400">
                <a:latin typeface="HelveticaNeueLT Std Thin Cn"/>
                <a:cs typeface="Helvetica Neue"/>
              </a:rPr>
              <a:t> </a:t>
            </a:r>
            <a:r>
              <a:rPr lang="es-ES" sz="2400" err="1">
                <a:latin typeface="HelveticaNeueLT Std Thin Cn"/>
                <a:cs typeface="Helvetica Neue"/>
              </a:rPr>
              <a:t>is</a:t>
            </a:r>
            <a:r>
              <a:rPr lang="es-ES" sz="2400">
                <a:latin typeface="HelveticaNeueLT Std Thin Cn"/>
                <a:cs typeface="Helvetica Neue"/>
              </a:rPr>
              <a:t> </a:t>
            </a:r>
            <a:r>
              <a:rPr lang="es-ES" sz="2400" err="1">
                <a:latin typeface="HelveticaNeueLT Std Thin Cn"/>
                <a:cs typeface="Helvetica Neue"/>
              </a:rPr>
              <a:t>to</a:t>
            </a:r>
            <a:r>
              <a:rPr lang="es-ES" sz="2400">
                <a:latin typeface="HelveticaNeueLT Std Thin Cn"/>
                <a:cs typeface="Helvetica Neue"/>
              </a:rPr>
              <a:t> try </a:t>
            </a:r>
            <a:r>
              <a:rPr lang="es-ES" sz="2400" err="1">
                <a:latin typeface="HelveticaNeueLT Std Thin Cn"/>
                <a:cs typeface="Helvetica Neue"/>
              </a:rPr>
              <a:t>to</a:t>
            </a:r>
            <a:r>
              <a:rPr lang="es-ES" sz="2400">
                <a:latin typeface="HelveticaNeueLT Std Thin Cn"/>
                <a:cs typeface="Helvetica Neue"/>
              </a:rPr>
              <a:t>  </a:t>
            </a:r>
            <a:r>
              <a:rPr lang="es-ES" sz="2400" err="1">
                <a:latin typeface="HelveticaNeueLT Std Thin Cn"/>
                <a:cs typeface="Helvetica Neue"/>
              </a:rPr>
              <a:t>influence</a:t>
            </a:r>
            <a:r>
              <a:rPr lang="es-ES" sz="2400">
                <a:latin typeface="HelveticaNeueLT Std Thin Cn"/>
                <a:cs typeface="Helvetica Neue"/>
              </a:rPr>
              <a:t> </a:t>
            </a:r>
            <a:r>
              <a:rPr lang="es-ES" sz="2400" err="1">
                <a:latin typeface="HelveticaNeueLT Std Thin Cn"/>
                <a:cs typeface="Helvetica Neue"/>
              </a:rPr>
              <a:t>the</a:t>
            </a:r>
            <a:r>
              <a:rPr lang="es-ES" sz="2400">
                <a:latin typeface="HelveticaNeueLT Std Thin Cn"/>
                <a:cs typeface="Helvetica Neue"/>
              </a:rPr>
              <a:t> </a:t>
            </a:r>
            <a:r>
              <a:rPr lang="es-ES" sz="2400" err="1">
                <a:latin typeface="HelveticaNeueLT Std Thin Cn"/>
                <a:cs typeface="Helvetica Neue"/>
              </a:rPr>
              <a:t>citizens</a:t>
            </a:r>
            <a:r>
              <a:rPr lang="es-ES" sz="2400">
                <a:latin typeface="HelveticaNeueLT Std Thin Cn"/>
                <a:cs typeface="Helvetica Neue"/>
              </a:rPr>
              <a:t> </a:t>
            </a:r>
            <a:endParaRPr lang="es-ES" sz="2400">
              <a:latin typeface="HelveticaNeueLT Std Thin Cn" panose="020B0406020202030204" pitchFamily="34" charset="0"/>
              <a:cs typeface="Helvetica Neue"/>
            </a:endParaRPr>
          </a:p>
        </p:txBody>
      </p:sp>
      <p:sp>
        <p:nvSpPr>
          <p:cNvPr id="40" name="Marcador de contenido 39"/>
          <p:cNvSpPr>
            <a:spLocks noGrp="1"/>
          </p:cNvSpPr>
          <p:nvPr>
            <p:ph sz="half" idx="2"/>
          </p:nvPr>
        </p:nvSpPr>
        <p:spPr/>
        <p:txBody>
          <a:bodyPr/>
          <a:lstStyle/>
          <a:p>
            <a:endParaRPr lang="es-ES"/>
          </a:p>
        </p:txBody>
      </p:sp>
      <p:grpSp>
        <p:nvGrpSpPr>
          <p:cNvPr id="18" name="Grupo 17"/>
          <p:cNvGrpSpPr/>
          <p:nvPr/>
        </p:nvGrpSpPr>
        <p:grpSpPr>
          <a:xfrm>
            <a:off x="7680176" y="1603279"/>
            <a:ext cx="3312078" cy="3939316"/>
            <a:chOff x="1707250" y="1511256"/>
            <a:chExt cx="3312078" cy="3939316"/>
          </a:xfrm>
        </p:grpSpPr>
        <p:pic>
          <p:nvPicPr>
            <p:cNvPr id="19" name="Graphic 1" descr="Man">
              <a:extLst>
                <a:ext uri="{FF2B5EF4-FFF2-40B4-BE49-F238E27FC236}">
                  <a16:creationId xmlns:a16="http://schemas.microsoft.com/office/drawing/2014/main" id="{E6D3DEDF-1648-4DD4-8878-45788EF7385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57881" y="2896491"/>
              <a:ext cx="914400" cy="914400"/>
            </a:xfrm>
            <a:prstGeom prst="rect">
              <a:avLst/>
            </a:prstGeom>
          </p:spPr>
        </p:pic>
        <p:cxnSp>
          <p:nvCxnSpPr>
            <p:cNvPr id="22" name="Straight Arrow Connector 58">
              <a:extLst>
                <a:ext uri="{FF2B5EF4-FFF2-40B4-BE49-F238E27FC236}">
                  <a16:creationId xmlns:a16="http://schemas.microsoft.com/office/drawing/2014/main" id="{0CE1953A-BF66-4413-8712-DF95E708F0B6}"/>
                </a:ext>
              </a:extLst>
            </p:cNvPr>
            <p:cNvCxnSpPr>
              <a:cxnSpLocks/>
            </p:cNvCxnSpPr>
            <p:nvPr/>
          </p:nvCxnSpPr>
          <p:spPr>
            <a:xfrm>
              <a:off x="2491167" y="2412084"/>
              <a:ext cx="544067" cy="612480"/>
            </a:xfrm>
            <a:prstGeom prst="straightConnector1">
              <a:avLst/>
            </a:prstGeom>
            <a:ln w="25400">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68">
              <a:extLst>
                <a:ext uri="{FF2B5EF4-FFF2-40B4-BE49-F238E27FC236}">
                  <a16:creationId xmlns:a16="http://schemas.microsoft.com/office/drawing/2014/main" id="{085B8E58-3908-4B6B-B211-EAEC7085A7FE}"/>
                </a:ext>
              </a:extLst>
            </p:cNvPr>
            <p:cNvCxnSpPr>
              <a:cxnSpLocks/>
            </p:cNvCxnSpPr>
            <p:nvPr/>
          </p:nvCxnSpPr>
          <p:spPr>
            <a:xfrm rot="5400000">
              <a:off x="3613404" y="2412084"/>
              <a:ext cx="544067" cy="612480"/>
            </a:xfrm>
            <a:prstGeom prst="straightConnector1">
              <a:avLst/>
            </a:prstGeom>
            <a:ln w="25400">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24" name="TextBox 69">
              <a:extLst>
                <a:ext uri="{FF2B5EF4-FFF2-40B4-BE49-F238E27FC236}">
                  <a16:creationId xmlns:a16="http://schemas.microsoft.com/office/drawing/2014/main" id="{A949A45B-271D-4CD1-8913-9D3EC3923229}"/>
                </a:ext>
              </a:extLst>
            </p:cNvPr>
            <p:cNvSpPr txBox="1"/>
            <p:nvPr/>
          </p:nvSpPr>
          <p:spPr>
            <a:xfrm>
              <a:off x="3810461" y="2670621"/>
              <a:ext cx="690073" cy="707886"/>
            </a:xfrm>
            <a:prstGeom prst="rect">
              <a:avLst/>
            </a:prstGeom>
            <a:noFill/>
          </p:spPr>
          <p:txBody>
            <a:bodyPr wrap="square" rtlCol="0">
              <a:spAutoFit/>
            </a:bodyPr>
            <a:lstStyle/>
            <a:p>
              <a:pPr algn="ctr"/>
              <a:r>
                <a:rPr lang="es-ES" sz="2000" u="sng"/>
                <a:t>0,5</a:t>
              </a:r>
            </a:p>
            <a:p>
              <a:pPr algn="ctr"/>
              <a:endParaRPr lang="es-ES" sz="2000" u="sng"/>
            </a:p>
          </p:txBody>
        </p:sp>
        <p:sp>
          <p:nvSpPr>
            <p:cNvPr id="25" name="TextBox 73">
              <a:extLst>
                <a:ext uri="{FF2B5EF4-FFF2-40B4-BE49-F238E27FC236}">
                  <a16:creationId xmlns:a16="http://schemas.microsoft.com/office/drawing/2014/main" id="{5DE734AF-90E1-4221-8D72-6621D80AD1C0}"/>
                </a:ext>
              </a:extLst>
            </p:cNvPr>
            <p:cNvSpPr txBox="1"/>
            <p:nvPr/>
          </p:nvSpPr>
          <p:spPr>
            <a:xfrm>
              <a:off x="2230384" y="3794636"/>
              <a:ext cx="690073" cy="707886"/>
            </a:xfrm>
            <a:prstGeom prst="rect">
              <a:avLst/>
            </a:prstGeom>
            <a:noFill/>
          </p:spPr>
          <p:txBody>
            <a:bodyPr wrap="square" rtlCol="0">
              <a:spAutoFit/>
            </a:bodyPr>
            <a:lstStyle/>
            <a:p>
              <a:pPr algn="ctr"/>
              <a:r>
                <a:rPr lang="es-ES" sz="2000" u="sng"/>
                <a:t>0,6</a:t>
              </a:r>
            </a:p>
            <a:p>
              <a:endParaRPr lang="es-ES" sz="2000" u="sng"/>
            </a:p>
          </p:txBody>
        </p:sp>
        <p:sp>
          <p:nvSpPr>
            <p:cNvPr id="26" name="TextBox 74">
              <a:extLst>
                <a:ext uri="{FF2B5EF4-FFF2-40B4-BE49-F238E27FC236}">
                  <a16:creationId xmlns:a16="http://schemas.microsoft.com/office/drawing/2014/main" id="{CF4078EC-1818-4763-A4D3-764B009A6075}"/>
                </a:ext>
              </a:extLst>
            </p:cNvPr>
            <p:cNvSpPr txBox="1"/>
            <p:nvPr/>
          </p:nvSpPr>
          <p:spPr>
            <a:xfrm>
              <a:off x="2259849" y="2745943"/>
              <a:ext cx="690073" cy="707886"/>
            </a:xfrm>
            <a:prstGeom prst="rect">
              <a:avLst/>
            </a:prstGeom>
            <a:noFill/>
          </p:spPr>
          <p:txBody>
            <a:bodyPr wrap="square" rtlCol="0">
              <a:spAutoFit/>
            </a:bodyPr>
            <a:lstStyle/>
            <a:p>
              <a:pPr algn="ctr"/>
              <a:r>
                <a:rPr lang="es-ES" sz="2000" u="sng"/>
                <a:t>0,8</a:t>
              </a:r>
            </a:p>
            <a:p>
              <a:endParaRPr lang="es-ES" sz="2000" u="sng"/>
            </a:p>
          </p:txBody>
        </p:sp>
        <p:grpSp>
          <p:nvGrpSpPr>
            <p:cNvPr id="27" name="Group 19">
              <a:extLst>
                <a:ext uri="{FF2B5EF4-FFF2-40B4-BE49-F238E27FC236}">
                  <a16:creationId xmlns:a16="http://schemas.microsoft.com/office/drawing/2014/main" id="{D1186DD4-42E5-464D-912D-C45AE0FF82D3}"/>
                </a:ext>
              </a:extLst>
            </p:cNvPr>
            <p:cNvGrpSpPr/>
            <p:nvPr/>
          </p:nvGrpSpPr>
          <p:grpSpPr>
            <a:xfrm>
              <a:off x="1707250" y="4577945"/>
              <a:ext cx="1228100" cy="839739"/>
              <a:chOff x="1284254" y="4306126"/>
              <a:chExt cx="1228100" cy="839739"/>
            </a:xfrm>
          </p:grpSpPr>
          <p:pic>
            <p:nvPicPr>
              <p:cNvPr id="34" name="Graphic 20" descr="Cycling">
                <a:extLst>
                  <a:ext uri="{FF2B5EF4-FFF2-40B4-BE49-F238E27FC236}">
                    <a16:creationId xmlns:a16="http://schemas.microsoft.com/office/drawing/2014/main" id="{0E314635-78B6-43F6-AEB1-050A9B63AAE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91680" y="4306126"/>
                <a:ext cx="559826" cy="559826"/>
              </a:xfrm>
              <a:prstGeom prst="rect">
                <a:avLst/>
              </a:prstGeom>
            </p:spPr>
          </p:pic>
          <p:pic>
            <p:nvPicPr>
              <p:cNvPr id="35" name="Graphic 21" descr="Cycling">
                <a:extLst>
                  <a:ext uri="{FF2B5EF4-FFF2-40B4-BE49-F238E27FC236}">
                    <a16:creationId xmlns:a16="http://schemas.microsoft.com/office/drawing/2014/main" id="{1B854091-D0A7-4F14-99F9-20623DAA9F7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52528" y="4586039"/>
                <a:ext cx="559826" cy="559826"/>
              </a:xfrm>
              <a:prstGeom prst="rect">
                <a:avLst/>
              </a:prstGeom>
            </p:spPr>
          </p:pic>
          <p:pic>
            <p:nvPicPr>
              <p:cNvPr id="36" name="Graphic 22" descr="Cycling">
                <a:extLst>
                  <a:ext uri="{FF2B5EF4-FFF2-40B4-BE49-F238E27FC236}">
                    <a16:creationId xmlns:a16="http://schemas.microsoft.com/office/drawing/2014/main" id="{F929F66D-1FA1-4DF8-B674-733752AEC1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84254" y="4470819"/>
                <a:ext cx="559826" cy="559826"/>
              </a:xfrm>
              <a:prstGeom prst="rect">
                <a:avLst/>
              </a:prstGeom>
            </p:spPr>
          </p:pic>
        </p:grpSp>
        <p:pic>
          <p:nvPicPr>
            <p:cNvPr id="28" name="Graphic 23" descr="Newspaper">
              <a:extLst>
                <a:ext uri="{FF2B5EF4-FFF2-40B4-BE49-F238E27FC236}">
                  <a16:creationId xmlns:a16="http://schemas.microsoft.com/office/drawing/2014/main" id="{D0CD2816-ACFF-4F06-8196-D6DD022A530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04928" y="1511256"/>
              <a:ext cx="914400" cy="914400"/>
            </a:xfrm>
            <a:prstGeom prst="rect">
              <a:avLst/>
            </a:prstGeom>
          </p:spPr>
        </p:pic>
        <p:cxnSp>
          <p:nvCxnSpPr>
            <p:cNvPr id="29" name="Straight Arrow Connector 29">
              <a:extLst>
                <a:ext uri="{FF2B5EF4-FFF2-40B4-BE49-F238E27FC236}">
                  <a16:creationId xmlns:a16="http://schemas.microsoft.com/office/drawing/2014/main" id="{5AB034BA-476F-45EC-8D01-B391BE556248}"/>
                </a:ext>
              </a:extLst>
            </p:cNvPr>
            <p:cNvCxnSpPr>
              <a:cxnSpLocks/>
            </p:cNvCxnSpPr>
            <p:nvPr/>
          </p:nvCxnSpPr>
          <p:spPr>
            <a:xfrm>
              <a:off x="3515487" y="3903083"/>
              <a:ext cx="544067" cy="612480"/>
            </a:xfrm>
            <a:prstGeom prst="straightConnector1">
              <a:avLst/>
            </a:prstGeom>
            <a:ln w="2540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30" name="TextBox 30">
              <a:extLst>
                <a:ext uri="{FF2B5EF4-FFF2-40B4-BE49-F238E27FC236}">
                  <a16:creationId xmlns:a16="http://schemas.microsoft.com/office/drawing/2014/main" id="{3D14C7DE-05E2-4EA8-81B1-64995D4E7434}"/>
                </a:ext>
              </a:extLst>
            </p:cNvPr>
            <p:cNvSpPr txBox="1"/>
            <p:nvPr/>
          </p:nvSpPr>
          <p:spPr>
            <a:xfrm>
              <a:off x="3666546" y="3852159"/>
              <a:ext cx="690073" cy="707886"/>
            </a:xfrm>
            <a:prstGeom prst="rect">
              <a:avLst/>
            </a:prstGeom>
            <a:noFill/>
          </p:spPr>
          <p:txBody>
            <a:bodyPr wrap="square" rtlCol="0">
              <a:spAutoFit/>
            </a:bodyPr>
            <a:lstStyle/>
            <a:p>
              <a:pPr algn="ctr"/>
              <a:r>
                <a:rPr lang="es-ES" sz="2000" u="sng"/>
                <a:t>0,3</a:t>
              </a:r>
            </a:p>
            <a:p>
              <a:endParaRPr lang="es-ES" sz="2000" u="sng"/>
            </a:p>
          </p:txBody>
        </p:sp>
        <p:cxnSp>
          <p:nvCxnSpPr>
            <p:cNvPr id="31" name="Straight Arrow Connector 31">
              <a:extLst>
                <a:ext uri="{FF2B5EF4-FFF2-40B4-BE49-F238E27FC236}">
                  <a16:creationId xmlns:a16="http://schemas.microsoft.com/office/drawing/2014/main" id="{550772DF-56EC-4E4F-B412-E83028CBE846}"/>
                </a:ext>
              </a:extLst>
            </p:cNvPr>
            <p:cNvCxnSpPr>
              <a:cxnSpLocks/>
            </p:cNvCxnSpPr>
            <p:nvPr/>
          </p:nvCxnSpPr>
          <p:spPr>
            <a:xfrm rot="5400000">
              <a:off x="2497268" y="3860866"/>
              <a:ext cx="544067" cy="612480"/>
            </a:xfrm>
            <a:prstGeom prst="straightConnector1">
              <a:avLst/>
            </a:prstGeom>
            <a:ln w="2540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pic>
          <p:nvPicPr>
            <p:cNvPr id="32" name="Imagen 31" descr="ayuntamient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71173" y="1600450"/>
              <a:ext cx="1149284" cy="774644"/>
            </a:xfrm>
            <a:prstGeom prst="rect">
              <a:avLst/>
            </a:prstGeom>
          </p:spPr>
        </p:pic>
        <p:pic>
          <p:nvPicPr>
            <p:cNvPr id="33" name="Imagen 32" descr="neighbourhood.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25425" y="4566487"/>
              <a:ext cx="1193903" cy="884085"/>
            </a:xfrm>
            <a:prstGeom prst="rect">
              <a:avLst/>
            </a:prstGeom>
          </p:spPr>
        </p:pic>
      </p:grpSp>
    </p:spTree>
    <p:extLst>
      <p:ext uri="{BB962C8B-B14F-4D97-AF65-F5344CB8AC3E}">
        <p14:creationId xmlns:p14="http://schemas.microsoft.com/office/powerpoint/2010/main" val="2729598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714FD-929F-4F21-BAA7-E44E3918B4C5}"/>
              </a:ext>
            </a:extLst>
          </p:cNvPr>
          <p:cNvSpPr>
            <a:spLocks noGrp="1"/>
          </p:cNvSpPr>
          <p:nvPr>
            <p:ph type="title"/>
          </p:nvPr>
        </p:nvSpPr>
        <p:spPr/>
        <p:txBody>
          <a:bodyPr lIns="91440" tIns="45720" rIns="91440" bIns="45720" anchor="t"/>
          <a:lstStyle/>
          <a:p>
            <a:r>
              <a:rPr lang="es-ES" err="1">
                <a:latin typeface="HelveticaNeueLT Std Thin Cn"/>
              </a:rPr>
              <a:t>Phase</a:t>
            </a:r>
            <a:r>
              <a:rPr lang="es-ES">
                <a:latin typeface="HelveticaNeueLT Std Thin Cn"/>
              </a:rPr>
              <a:t> 5: </a:t>
            </a:r>
            <a:r>
              <a:rPr lang="es-ES" err="1">
                <a:latin typeface="HelveticaNeueLT Std Thin Cn"/>
              </a:rPr>
              <a:t>From</a:t>
            </a:r>
            <a:r>
              <a:rPr lang="es-ES">
                <a:latin typeface="HelveticaNeueLT Std Thin Cn"/>
              </a:rPr>
              <a:t> </a:t>
            </a:r>
            <a:r>
              <a:rPr lang="es-ES" err="1">
                <a:latin typeface="HelveticaNeueLT Std Thin Cn"/>
              </a:rPr>
              <a:t>the</a:t>
            </a:r>
            <a:r>
              <a:rPr lang="es-ES">
                <a:latin typeface="HelveticaNeueLT Std Thin Cn"/>
              </a:rPr>
              <a:t> </a:t>
            </a:r>
            <a:r>
              <a:rPr lang="es-ES" err="1">
                <a:latin typeface="HelveticaNeueLT Std Thin Cn"/>
              </a:rPr>
              <a:t>questionnaire</a:t>
            </a:r>
            <a:r>
              <a:rPr lang="es-ES">
                <a:latin typeface="HelveticaNeueLT Std Thin Cn"/>
              </a:rPr>
              <a:t> </a:t>
            </a:r>
            <a:r>
              <a:rPr lang="es-ES" err="1">
                <a:latin typeface="HelveticaNeueLT Std Thin Cn"/>
              </a:rPr>
              <a:t>to</a:t>
            </a:r>
            <a:r>
              <a:rPr lang="es-ES">
                <a:latin typeface="HelveticaNeueLT Std Thin Cn"/>
              </a:rPr>
              <a:t> </a:t>
            </a:r>
            <a:r>
              <a:rPr lang="es-ES" err="1">
                <a:latin typeface="HelveticaNeueLT Std Thin Cn"/>
              </a:rPr>
              <a:t>the</a:t>
            </a:r>
            <a:r>
              <a:rPr lang="es-ES">
                <a:latin typeface="HelveticaNeueLT Std Thin Cn"/>
              </a:rPr>
              <a:t> model</a:t>
            </a:r>
          </a:p>
        </p:txBody>
      </p:sp>
      <p:sp>
        <p:nvSpPr>
          <p:cNvPr id="3" name="Content Placeholder 2">
            <a:extLst>
              <a:ext uri="{FF2B5EF4-FFF2-40B4-BE49-F238E27FC236}">
                <a16:creationId xmlns:a16="http://schemas.microsoft.com/office/drawing/2014/main" id="{0C355A05-6F85-4BF8-B93D-1ED67DDCF833}"/>
              </a:ext>
            </a:extLst>
          </p:cNvPr>
          <p:cNvSpPr>
            <a:spLocks noGrp="1"/>
          </p:cNvSpPr>
          <p:nvPr>
            <p:ph idx="1"/>
          </p:nvPr>
        </p:nvSpPr>
        <p:spPr>
          <a:xfrm>
            <a:off x="296912" y="1412776"/>
            <a:ext cx="10959008" cy="4199363"/>
          </a:xfrm>
        </p:spPr>
        <p:txBody>
          <a:bodyPr lIns="91440" tIns="45720" rIns="91440" bIns="45720" anchor="t"/>
          <a:lstStyle/>
          <a:p>
            <a:r>
              <a:rPr lang="es-ES" sz="2400" err="1">
                <a:latin typeface="HelveticaNeueLT Std Thin Cn"/>
              </a:rPr>
              <a:t>Interpretation</a:t>
            </a:r>
            <a:r>
              <a:rPr lang="es-ES" sz="2400">
                <a:latin typeface="HelveticaNeueLT Std Thin Cn"/>
              </a:rPr>
              <a:t> </a:t>
            </a:r>
            <a:r>
              <a:rPr lang="es-ES" sz="2400" err="1">
                <a:latin typeface="HelveticaNeueLT Std Thin Cn"/>
              </a:rPr>
              <a:t>of</a:t>
            </a:r>
            <a:r>
              <a:rPr lang="es-ES" sz="2400">
                <a:latin typeface="HelveticaNeueLT Std Thin Cn"/>
              </a:rPr>
              <a:t> </a:t>
            </a:r>
            <a:r>
              <a:rPr lang="es-ES" sz="2400" err="1">
                <a:latin typeface="HelveticaNeueLT Std Thin Cn"/>
              </a:rPr>
              <a:t>questions</a:t>
            </a:r>
            <a:r>
              <a:rPr lang="es-ES" sz="2400">
                <a:latin typeface="HelveticaNeueLT Std Thin Cn"/>
              </a:rPr>
              <a:t> </a:t>
            </a:r>
            <a:r>
              <a:rPr lang="es-ES" sz="2400" err="1">
                <a:latin typeface="HelveticaNeueLT Std Thin Cn"/>
              </a:rPr>
              <a:t>from</a:t>
            </a:r>
            <a:r>
              <a:rPr lang="es-ES" sz="2400">
                <a:latin typeface="HelveticaNeueLT Std Thin Cn"/>
              </a:rPr>
              <a:t> </a:t>
            </a:r>
            <a:r>
              <a:rPr lang="es-ES" sz="2400" err="1">
                <a:latin typeface="HelveticaNeueLT Std Thin Cn"/>
              </a:rPr>
              <a:t>questionnaire</a:t>
            </a:r>
            <a:r>
              <a:rPr lang="es-ES" sz="2400">
                <a:latin typeface="HelveticaNeueLT Std Thin Cn"/>
              </a:rPr>
              <a:t> </a:t>
            </a:r>
            <a:r>
              <a:rPr lang="es-ES" sz="2400" err="1">
                <a:latin typeface="HelveticaNeueLT Std Thin Cn"/>
              </a:rPr>
              <a:t>to</a:t>
            </a:r>
            <a:r>
              <a:rPr lang="es-ES" sz="2400">
                <a:latin typeface="HelveticaNeueLT Std Thin Cn"/>
              </a:rPr>
              <a:t> HUMAT </a:t>
            </a:r>
            <a:r>
              <a:rPr lang="es-ES" sz="2400" err="1">
                <a:latin typeface="HelveticaNeueLT Std Thin Cn"/>
              </a:rPr>
              <a:t>model</a:t>
            </a:r>
            <a:r>
              <a:rPr lang="es-ES" sz="2400">
                <a:latin typeface="HelveticaNeueLT Std Thin Cn"/>
              </a:rPr>
              <a:t> </a:t>
            </a:r>
            <a:r>
              <a:rPr lang="es-ES" sz="2400" err="1">
                <a:latin typeface="HelveticaNeueLT Std Thin Cn"/>
              </a:rPr>
              <a:t>architecture</a:t>
            </a:r>
            <a:endParaRPr lang="es-ES" sz="2400" err="1"/>
          </a:p>
          <a:p>
            <a:endParaRPr lang="en-US"/>
          </a:p>
          <a:p>
            <a:pPr marL="1200150" lvl="1" indent="-457200"/>
            <a:endParaRPr lang="en-US"/>
          </a:p>
          <a:p>
            <a:pPr marL="1200150" lvl="1" indent="-457200"/>
            <a:endParaRPr lang="en-US"/>
          </a:p>
        </p:txBody>
      </p:sp>
      <p:graphicFrame>
        <p:nvGraphicFramePr>
          <p:cNvPr id="4" name="Tabla 4">
            <a:extLst>
              <a:ext uri="{FF2B5EF4-FFF2-40B4-BE49-F238E27FC236}">
                <a16:creationId xmlns:a16="http://schemas.microsoft.com/office/drawing/2014/main" id="{04149391-14E8-4FB2-8AAF-95E32075FD60}"/>
              </a:ext>
            </a:extLst>
          </p:cNvPr>
          <p:cNvGraphicFramePr>
            <a:graphicFrameLocks noGrp="1"/>
          </p:cNvGraphicFramePr>
          <p:nvPr>
            <p:extLst>
              <p:ext uri="{D42A27DB-BD31-4B8C-83A1-F6EECF244321}">
                <p14:modId xmlns:p14="http://schemas.microsoft.com/office/powerpoint/2010/main" val="1156055213"/>
              </p:ext>
            </p:extLst>
          </p:nvPr>
        </p:nvGraphicFramePr>
        <p:xfrm>
          <a:off x="1487488" y="2348879"/>
          <a:ext cx="9289032" cy="3263258"/>
        </p:xfrm>
        <a:graphic>
          <a:graphicData uri="http://schemas.openxmlformats.org/drawingml/2006/table">
            <a:tbl>
              <a:tblPr firstRow="1" bandRow="1">
                <a:tableStyleId>{5C22544A-7EE6-4342-B048-85BDC9FD1C3A}</a:tableStyleId>
              </a:tblPr>
              <a:tblGrid>
                <a:gridCol w="4644516">
                  <a:extLst>
                    <a:ext uri="{9D8B030D-6E8A-4147-A177-3AD203B41FA5}">
                      <a16:colId xmlns:a16="http://schemas.microsoft.com/office/drawing/2014/main" val="1295362576"/>
                    </a:ext>
                  </a:extLst>
                </a:gridCol>
                <a:gridCol w="4644516">
                  <a:extLst>
                    <a:ext uri="{9D8B030D-6E8A-4147-A177-3AD203B41FA5}">
                      <a16:colId xmlns:a16="http://schemas.microsoft.com/office/drawing/2014/main" val="2636253962"/>
                    </a:ext>
                  </a:extLst>
                </a:gridCol>
              </a:tblGrid>
              <a:tr h="752476">
                <a:tc>
                  <a:txBody>
                    <a:bodyPr/>
                    <a:lstStyle/>
                    <a:p>
                      <a:pPr algn="ctr"/>
                      <a:r>
                        <a:rPr lang="es-ES" err="1"/>
                        <a:t>Questionnaire</a:t>
                      </a:r>
                    </a:p>
                  </a:txBody>
                  <a:tcPr/>
                </a:tc>
                <a:tc>
                  <a:txBody>
                    <a:bodyPr/>
                    <a:lstStyle/>
                    <a:p>
                      <a:pPr algn="ctr"/>
                      <a:r>
                        <a:rPr lang="es-ES" err="1"/>
                        <a:t>Related</a:t>
                      </a:r>
                      <a:r>
                        <a:rPr lang="es-ES"/>
                        <a:t> </a:t>
                      </a:r>
                      <a:r>
                        <a:rPr lang="es-ES" err="1"/>
                        <a:t>need</a:t>
                      </a:r>
                    </a:p>
                  </a:txBody>
                  <a:tcPr/>
                </a:tc>
                <a:extLst>
                  <a:ext uri="{0D108BD9-81ED-4DB2-BD59-A6C34878D82A}">
                    <a16:rowId xmlns:a16="http://schemas.microsoft.com/office/drawing/2014/main" val="3237509393"/>
                  </a:ext>
                </a:extLst>
              </a:tr>
              <a:tr h="752476">
                <a:tc>
                  <a:txBody>
                    <a:bodyPr/>
                    <a:lstStyle/>
                    <a:p>
                      <a:pPr algn="ctr"/>
                      <a:r>
                        <a:rPr lang="es-ES"/>
                        <a:t>Q16_2. Degree of importance. Quality of air in  Vitoria-Gasteiz.</a:t>
                      </a:r>
                    </a:p>
                  </a:txBody>
                  <a:tcPr/>
                </a:tc>
                <a:tc>
                  <a:txBody>
                    <a:bodyPr/>
                    <a:lstStyle/>
                    <a:p>
                      <a:pPr algn="ctr"/>
                      <a:r>
                        <a:rPr lang="es-ES" err="1"/>
                        <a:t>Environmental</a:t>
                      </a:r>
                      <a:r>
                        <a:rPr lang="es-ES"/>
                        <a:t> </a:t>
                      </a:r>
                      <a:r>
                        <a:rPr lang="es-ES" err="1"/>
                        <a:t>quality-Importance</a:t>
                      </a:r>
                    </a:p>
                  </a:txBody>
                  <a:tcPr/>
                </a:tc>
                <a:extLst>
                  <a:ext uri="{0D108BD9-81ED-4DB2-BD59-A6C34878D82A}">
                    <a16:rowId xmlns:a16="http://schemas.microsoft.com/office/drawing/2014/main" val="2849235616"/>
                  </a:ext>
                </a:extLst>
              </a:tr>
              <a:tr h="752476">
                <a:tc>
                  <a:txBody>
                    <a:bodyPr/>
                    <a:lstStyle/>
                    <a:p>
                      <a:pPr algn="ctr"/>
                      <a:r>
                        <a:rPr lang="es-ES" sz="1800" b="0" i="0" kern="1200">
                          <a:solidFill>
                            <a:schemeClr val="dk1"/>
                          </a:solidFill>
                          <a:effectLst/>
                          <a:latin typeface="+mn-lt"/>
                          <a:ea typeface="+mn-ea"/>
                          <a:cs typeface="+mn-cs"/>
                        </a:rPr>
                        <a:t>Q18_5. </a:t>
                      </a:r>
                      <a:r>
                        <a:rPr lang="es-ES" sz="1800" b="0" i="0" u="none" strike="noStrike" kern="1200" noProof="0">
                          <a:effectLst/>
                        </a:rPr>
                        <a:t>Degree of importance</a:t>
                      </a:r>
                      <a:r>
                        <a:rPr lang="es-ES" sz="1800" b="0" i="0" kern="1200">
                          <a:solidFill>
                            <a:schemeClr val="dk1"/>
                          </a:solidFill>
                          <a:effectLst/>
                          <a:latin typeface="+mn-lt"/>
                          <a:ea typeface="+mn-ea"/>
                          <a:cs typeface="+mn-cs"/>
                        </a:rPr>
                        <a:t>. To be involved in decisions that affect the city </a:t>
                      </a:r>
                    </a:p>
                  </a:txBody>
                  <a:tcPr/>
                </a:tc>
                <a:tc>
                  <a:txBody>
                    <a:bodyPr/>
                    <a:lstStyle/>
                    <a:p>
                      <a:pPr algn="ctr"/>
                      <a:r>
                        <a:rPr lang="es-ES" err="1"/>
                        <a:t>Participation-Importance</a:t>
                      </a:r>
                    </a:p>
                  </a:txBody>
                  <a:tcPr/>
                </a:tc>
                <a:extLst>
                  <a:ext uri="{0D108BD9-81ED-4DB2-BD59-A6C34878D82A}">
                    <a16:rowId xmlns:a16="http://schemas.microsoft.com/office/drawing/2014/main" val="1348787570"/>
                  </a:ext>
                </a:extLst>
              </a:tr>
              <a:tr h="1005830">
                <a:tc>
                  <a:txBody>
                    <a:bodyPr/>
                    <a:lstStyle/>
                    <a:p>
                      <a:pPr algn="ctr"/>
                      <a:r>
                        <a:rPr lang="es-ES" sz="1800" b="0" i="0" kern="1200">
                          <a:solidFill>
                            <a:schemeClr val="dk1"/>
                          </a:solidFill>
                          <a:effectLst/>
                          <a:latin typeface="+mn-lt"/>
                          <a:ea typeface="+mn-ea"/>
                          <a:cs typeface="+mn-cs"/>
                        </a:rPr>
                        <a:t>Q17_6. Degree of concern. Not having enough parking places in the superblocks </a:t>
                      </a:r>
                    </a:p>
                  </a:txBody>
                  <a:tcPr/>
                </a:tc>
                <a:tc>
                  <a:txBody>
                    <a:bodyPr/>
                    <a:lstStyle/>
                    <a:p>
                      <a:pPr algn="ctr"/>
                      <a:r>
                        <a:rPr lang="es-ES" sz="1800" b="0" i="0" kern="1200">
                          <a:solidFill>
                            <a:schemeClr val="dk1"/>
                          </a:solidFill>
                          <a:effectLst/>
                          <a:latin typeface="+mn-lt"/>
                          <a:ea typeface="+mn-ea"/>
                          <a:cs typeface="+mn-cs"/>
                        </a:rPr>
                        <a:t>Comfort-Importance</a:t>
                      </a:r>
                      <a:endParaRPr lang="es-ES" b="0" err="1"/>
                    </a:p>
                  </a:txBody>
                  <a:tcPr/>
                </a:tc>
                <a:extLst>
                  <a:ext uri="{0D108BD9-81ED-4DB2-BD59-A6C34878D82A}">
                    <a16:rowId xmlns:a16="http://schemas.microsoft.com/office/drawing/2014/main" val="4280366101"/>
                  </a:ext>
                </a:extLst>
              </a:tr>
            </a:tbl>
          </a:graphicData>
        </a:graphic>
      </p:graphicFrame>
    </p:spTree>
    <p:extLst>
      <p:ext uri="{BB962C8B-B14F-4D97-AF65-F5344CB8AC3E}">
        <p14:creationId xmlns:p14="http://schemas.microsoft.com/office/powerpoint/2010/main" val="3299749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382907-8F9F-42EB-B9CA-818C16474D7C}"/>
              </a:ext>
            </a:extLst>
          </p:cNvPr>
          <p:cNvSpPr>
            <a:spLocks noGrp="1"/>
          </p:cNvSpPr>
          <p:nvPr>
            <p:ph type="title"/>
          </p:nvPr>
        </p:nvSpPr>
        <p:spPr/>
        <p:txBody>
          <a:bodyPr lIns="91440" tIns="45720" rIns="91440" bIns="45720" anchor="t"/>
          <a:lstStyle/>
          <a:p>
            <a:r>
              <a:rPr lang="es-ES" err="1">
                <a:latin typeface="HelveticaNeueLT Std Thin Cn"/>
              </a:rPr>
              <a:t>Phase</a:t>
            </a:r>
            <a:r>
              <a:rPr lang="es-ES">
                <a:latin typeface="HelveticaNeueLT Std Thin Cn"/>
              </a:rPr>
              <a:t> 5: </a:t>
            </a:r>
            <a:r>
              <a:rPr lang="es-ES" err="1">
                <a:latin typeface="HelveticaNeueLT Std Thin Cn"/>
              </a:rPr>
              <a:t>From</a:t>
            </a:r>
            <a:r>
              <a:rPr lang="es-ES">
                <a:latin typeface="HelveticaNeueLT Std Thin Cn"/>
              </a:rPr>
              <a:t> </a:t>
            </a:r>
            <a:r>
              <a:rPr lang="es-ES" err="1">
                <a:latin typeface="HelveticaNeueLT Std Thin Cn"/>
              </a:rPr>
              <a:t>the</a:t>
            </a:r>
            <a:r>
              <a:rPr lang="es-ES">
                <a:latin typeface="HelveticaNeueLT Std Thin Cn"/>
              </a:rPr>
              <a:t> </a:t>
            </a:r>
            <a:r>
              <a:rPr lang="es-ES" err="1">
                <a:latin typeface="HelveticaNeueLT Std Thin Cn"/>
              </a:rPr>
              <a:t>questionnaire</a:t>
            </a:r>
            <a:r>
              <a:rPr lang="es-ES">
                <a:latin typeface="HelveticaNeueLT Std Thin Cn"/>
              </a:rPr>
              <a:t> </a:t>
            </a:r>
            <a:r>
              <a:rPr lang="es-ES" err="1">
                <a:latin typeface="HelveticaNeueLT Std Thin Cn"/>
              </a:rPr>
              <a:t>to</a:t>
            </a:r>
            <a:r>
              <a:rPr lang="es-ES">
                <a:latin typeface="HelveticaNeueLT Std Thin Cn"/>
              </a:rPr>
              <a:t> the model</a:t>
            </a:r>
          </a:p>
        </p:txBody>
      </p:sp>
      <p:sp>
        <p:nvSpPr>
          <p:cNvPr id="3" name="Marcador de contenido 2">
            <a:extLst>
              <a:ext uri="{FF2B5EF4-FFF2-40B4-BE49-F238E27FC236}">
                <a16:creationId xmlns:a16="http://schemas.microsoft.com/office/drawing/2014/main" id="{BEEA2F0E-8B61-4656-97B3-AEE36DD46132}"/>
              </a:ext>
            </a:extLst>
          </p:cNvPr>
          <p:cNvSpPr>
            <a:spLocks noGrp="1"/>
          </p:cNvSpPr>
          <p:nvPr>
            <p:ph idx="1"/>
          </p:nvPr>
        </p:nvSpPr>
        <p:spPr/>
        <p:txBody>
          <a:bodyPr lIns="91440" tIns="45720" rIns="91440" bIns="45720" anchor="t"/>
          <a:lstStyle/>
          <a:p>
            <a:r>
              <a:rPr lang="es-ES" sz="2400">
                <a:latin typeface="HelveticaNeueLT Std Thin Cn"/>
              </a:rPr>
              <a:t>Social Network</a:t>
            </a:r>
            <a:endParaRPr lang="es-ES"/>
          </a:p>
        </p:txBody>
      </p:sp>
      <p:pic>
        <p:nvPicPr>
          <p:cNvPr id="4" name="Picture 3" descr="A picture containing boat, large, sitting, water&#10;&#10;Description automatically generated">
            <a:extLst>
              <a:ext uri="{FF2B5EF4-FFF2-40B4-BE49-F238E27FC236}">
                <a16:creationId xmlns:a16="http://schemas.microsoft.com/office/drawing/2014/main" id="{FEFE05A6-FDC1-4E88-ADEB-2359541E8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0136" y="1920400"/>
            <a:ext cx="3890888" cy="3884864"/>
          </a:xfrm>
          <a:prstGeom prst="rect">
            <a:avLst/>
          </a:prstGeom>
        </p:spPr>
      </p:pic>
      <p:sp>
        <p:nvSpPr>
          <p:cNvPr id="6" name="CuadroTexto 5">
            <a:extLst>
              <a:ext uri="{FF2B5EF4-FFF2-40B4-BE49-F238E27FC236}">
                <a16:creationId xmlns:a16="http://schemas.microsoft.com/office/drawing/2014/main" id="{2ED90E23-463B-4BB9-A77B-A0226ECB104A}"/>
              </a:ext>
            </a:extLst>
          </p:cNvPr>
          <p:cNvSpPr txBox="1"/>
          <p:nvPr/>
        </p:nvSpPr>
        <p:spPr>
          <a:xfrm>
            <a:off x="911424" y="2754969"/>
            <a:ext cx="4608512" cy="1348061"/>
          </a:xfrm>
          <a:prstGeom prst="rect">
            <a:avLst/>
          </a:prstGeom>
          <a:noFill/>
        </p:spPr>
        <p:txBody>
          <a:bodyPr wrap="square" lIns="91440" tIns="45720" rIns="91440" bIns="45720" rtlCol="0" anchor="t">
            <a:spAutoFit/>
          </a:bodyPr>
          <a:lstStyle/>
          <a:p>
            <a:pPr marL="342900" indent="-342900" defTabSz="914377">
              <a:spcBef>
                <a:spcPct val="20000"/>
              </a:spcBef>
              <a:buClr>
                <a:srgbClr val="C00000"/>
              </a:buClr>
              <a:buFont typeface="Arial" panose="020B0604020202020204" pitchFamily="34" charset="0"/>
              <a:buChar char="•"/>
            </a:pPr>
            <a:r>
              <a:rPr lang="es-ES" err="1">
                <a:latin typeface="HelveticaNeueLT Std Thin Cn"/>
                <a:ea typeface="+mj-ea"/>
              </a:rPr>
              <a:t>Size</a:t>
            </a:r>
            <a:r>
              <a:rPr lang="es-ES">
                <a:latin typeface="HelveticaNeueLT Std Thin Cn"/>
                <a:ea typeface="+mj-ea"/>
              </a:rPr>
              <a:t> </a:t>
            </a:r>
            <a:r>
              <a:rPr lang="es-ES" err="1">
                <a:latin typeface="HelveticaNeueLT Std Thin Cn"/>
                <a:ea typeface="+mj-ea"/>
              </a:rPr>
              <a:t>of</a:t>
            </a:r>
            <a:r>
              <a:rPr lang="es-ES">
                <a:latin typeface="HelveticaNeueLT Std Thin Cn"/>
                <a:ea typeface="+mj-ea"/>
              </a:rPr>
              <a:t> </a:t>
            </a:r>
            <a:r>
              <a:rPr lang="es-ES" err="1">
                <a:latin typeface="HelveticaNeueLT Std Thin Cn"/>
                <a:ea typeface="+mj-ea"/>
              </a:rPr>
              <a:t>the</a:t>
            </a:r>
            <a:r>
              <a:rPr lang="es-ES">
                <a:latin typeface="HelveticaNeueLT Std Thin Cn"/>
                <a:ea typeface="+mj-ea"/>
              </a:rPr>
              <a:t> </a:t>
            </a:r>
            <a:r>
              <a:rPr lang="es-ES" err="1">
                <a:latin typeface="HelveticaNeueLT Std Thin Cn"/>
                <a:ea typeface="+mj-ea"/>
              </a:rPr>
              <a:t>network</a:t>
            </a:r>
            <a:endParaRPr lang="es-ES">
              <a:latin typeface="HelveticaNeueLT Std Thin Cn"/>
              <a:ea typeface="+mj-ea"/>
            </a:endParaRPr>
          </a:p>
          <a:p>
            <a:pPr marL="342900" indent="-342900" defTabSz="914377">
              <a:spcBef>
                <a:spcPct val="20000"/>
              </a:spcBef>
              <a:buClr>
                <a:srgbClr val="C00000"/>
              </a:buClr>
              <a:buFont typeface="Arial" panose="020B0604020202020204" pitchFamily="34" charset="0"/>
              <a:buChar char="•"/>
            </a:pPr>
            <a:endParaRPr lang="es-ES">
              <a:latin typeface="HelveticaNeueLT Std Thin Cn"/>
              <a:ea typeface="+mj-ea"/>
            </a:endParaRPr>
          </a:p>
          <a:p>
            <a:pPr marL="342900" indent="-342900" defTabSz="914377">
              <a:spcBef>
                <a:spcPct val="20000"/>
              </a:spcBef>
              <a:buClr>
                <a:srgbClr val="C00000"/>
              </a:buClr>
              <a:buFont typeface="Arial" panose="020B0604020202020204" pitchFamily="34" charset="0"/>
              <a:buChar char="•"/>
            </a:pPr>
            <a:r>
              <a:rPr lang="es-ES">
                <a:latin typeface="HelveticaNeueLT Std Thin Cn"/>
                <a:ea typeface="+mj-ea"/>
              </a:rPr>
              <a:t>Trust in </a:t>
            </a:r>
            <a:r>
              <a:rPr lang="es-ES" err="1">
                <a:latin typeface="HelveticaNeueLT Std Thin Cn"/>
                <a:ea typeface="+mj-ea"/>
              </a:rPr>
              <a:t>the</a:t>
            </a:r>
            <a:r>
              <a:rPr lang="es-ES">
                <a:latin typeface="HelveticaNeueLT Std Thin Cn"/>
                <a:ea typeface="+mj-ea"/>
              </a:rPr>
              <a:t> </a:t>
            </a:r>
            <a:r>
              <a:rPr lang="es-ES" err="1">
                <a:latin typeface="HelveticaNeueLT Std Thin Cn"/>
                <a:ea typeface="+mj-ea"/>
              </a:rPr>
              <a:t>relations</a:t>
            </a:r>
            <a:endParaRPr lang="es-ES" err="1">
              <a:ea typeface="+mj-ea"/>
            </a:endParaRPr>
          </a:p>
        </p:txBody>
      </p:sp>
    </p:spTree>
    <p:extLst>
      <p:ext uri="{BB962C8B-B14F-4D97-AF65-F5344CB8AC3E}">
        <p14:creationId xmlns:p14="http://schemas.microsoft.com/office/powerpoint/2010/main" val="2372412688"/>
      </p:ext>
    </p:extLst>
  </p:cSld>
  <p:clrMapOvr>
    <a:masterClrMapping/>
  </p:clrMapOvr>
</p:sld>
</file>

<file path=ppt/theme/theme1.xml><?xml version="1.0" encoding="utf-8"?>
<a:theme xmlns:a="http://schemas.openxmlformats.org/drawingml/2006/main" name="Office Theme">
  <a:themeElements>
    <a:clrScheme name="SMARTEES">
      <a:dk1>
        <a:sysClr val="windowText" lastClr="000000"/>
      </a:dk1>
      <a:lt1>
        <a:sysClr val="window" lastClr="FFFFFF"/>
      </a:lt1>
      <a:dk2>
        <a:srgbClr val="5F5F5F"/>
      </a:dk2>
      <a:lt2>
        <a:srgbClr val="E7E6E6"/>
      </a:lt2>
      <a:accent1>
        <a:srgbClr val="D4310F"/>
      </a:accent1>
      <a:accent2>
        <a:srgbClr val="FDC300"/>
      </a:accent2>
      <a:accent3>
        <a:srgbClr val="A5A5A5"/>
      </a:accent3>
      <a:accent4>
        <a:srgbClr val="FFC000"/>
      </a:accent4>
      <a:accent5>
        <a:srgbClr val="D4310F"/>
      </a:accent5>
      <a:accent6>
        <a:srgbClr val="A5A5A5"/>
      </a:accent6>
      <a:hlink>
        <a:srgbClr val="D4310F"/>
      </a:hlink>
      <a:folHlink>
        <a:srgbClr val="C55A1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327842325169CD40852F109C638FA79C" ma:contentTypeVersion="10" ma:contentTypeDescription="Crear nuevo documento." ma:contentTypeScope="" ma:versionID="7e2227a1c02ef10265a92fc053e14635">
  <xsd:schema xmlns:xsd="http://www.w3.org/2001/XMLSchema" xmlns:xs="http://www.w3.org/2001/XMLSchema" xmlns:p="http://schemas.microsoft.com/office/2006/metadata/properties" xmlns:ns2="558f2ea5-493d-4d2f-94eb-2631a25798b5" targetNamespace="http://schemas.microsoft.com/office/2006/metadata/properties" ma:root="true" ma:fieldsID="c89aef7e94701f07a0391c4d247b2c07" ns2:_="">
    <xsd:import namespace="558f2ea5-493d-4d2f-94eb-2631a25798b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8f2ea5-493d-4d2f-94eb-2631a25798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81BA7A-B483-4060-A76D-4B1628B11FC7}">
  <ds:schemaRefs>
    <ds:schemaRef ds:uri="558f2ea5-493d-4d2f-94eb-2631a25798b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73A038A-D984-44E5-936F-04FAD0084D09}">
  <ds:schemaRefs>
    <ds:schemaRef ds:uri="http://schemas.microsoft.com/sharepoint/v3/contenttype/forms"/>
  </ds:schemaRefs>
</ds:datastoreItem>
</file>

<file path=customXml/itemProps3.xml><?xml version="1.0" encoding="utf-8"?>
<ds:datastoreItem xmlns:ds="http://schemas.openxmlformats.org/officeDocument/2006/customXml" ds:itemID="{50EBD0A1-AC44-4B82-9A89-7FF1CF9C57B9}">
  <ds:schemaRefs>
    <ds:schemaRef ds:uri="558f2ea5-493d-4d2f-94eb-2631a25798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23</Slides>
  <Notes>19</Notes>
  <HiddenSlides>0</HiddenSlide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Office Theme</vt:lpstr>
      <vt:lpstr>Presentación de PowerPoint</vt:lpstr>
      <vt:lpstr>Phase 1: Hypothesis</vt:lpstr>
      <vt:lpstr>Phase 2: Agents</vt:lpstr>
      <vt:lpstr>Phase 3: social networks</vt:lpstr>
      <vt:lpstr>Phase 4:  HUMAT model </vt:lpstr>
      <vt:lpstr>Phase 4: Citizens´ Behavior</vt:lpstr>
      <vt:lpstr>Phase 4 : Behavior of critical nodes</vt:lpstr>
      <vt:lpstr>Phase 5: From the questionnaire to the model</vt:lpstr>
      <vt:lpstr>Phase 5: From the questionnaire to the model</vt:lpstr>
      <vt:lpstr>Phase 5: From the questionnaire to the model </vt:lpstr>
      <vt:lpstr>Phase 5: From the questionnaire to the model </vt:lpstr>
      <vt:lpstr>Phase 6: reproducing the process</vt:lpstr>
      <vt:lpstr>Fase 6: Reproducing the process</vt:lpstr>
      <vt:lpstr>Fase 6: Recreación del proceso</vt:lpstr>
      <vt:lpstr>Alternative Scenario Nº1</vt:lpstr>
      <vt:lpstr>Alternative Scenario Nº1</vt:lpstr>
      <vt:lpstr>Alternative Scenario Nº1 Results</vt:lpstr>
      <vt:lpstr>Alternative Scenario Nº2 </vt:lpstr>
      <vt:lpstr>Alternative Scenario Nº2 Results</vt:lpstr>
      <vt:lpstr>Alternative Scenario Nº3</vt:lpstr>
      <vt:lpstr>Alternative Scenario Nº3</vt:lpstr>
      <vt:lpstr>Alternative Scenario Nº3 Results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Burger</dc:creator>
  <cp:revision>3</cp:revision>
  <cp:lastPrinted>2020-10-12T18:38:33Z</cp:lastPrinted>
  <dcterms:created xsi:type="dcterms:W3CDTF">2018-09-20T06:58:18Z</dcterms:created>
  <dcterms:modified xsi:type="dcterms:W3CDTF">2021-09-10T10:52:49Z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0x010100327842325169CD40852F109C638FA79C</vt:lpwstr>
  </property>
</Properties>
</file>